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2.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868" r:id="rId4"/>
    <p:sldMasterId id="2147484076" r:id="rId5"/>
    <p:sldMasterId id="2147484142" r:id="rId6"/>
    <p:sldMasterId id="2147484175" r:id="rId7"/>
    <p:sldMasterId id="2147484301" r:id="rId8"/>
    <p:sldMasterId id="2147484339" r:id="rId9"/>
    <p:sldMasterId id="2147484351" r:id="rId10"/>
    <p:sldMasterId id="2147484500" r:id="rId11"/>
    <p:sldMasterId id="2147484504" r:id="rId12"/>
    <p:sldMasterId id="2147484516" r:id="rId13"/>
    <p:sldMasterId id="2147484529" r:id="rId14"/>
    <p:sldMasterId id="2147484536" r:id="rId15"/>
    <p:sldMasterId id="2147484543" r:id="rId16"/>
    <p:sldMasterId id="2147484556" r:id="rId17"/>
    <p:sldMasterId id="2147484568" r:id="rId18"/>
  </p:sldMasterIdLst>
  <p:notesMasterIdLst>
    <p:notesMasterId r:id="rId81"/>
  </p:notesMasterIdLst>
  <p:sldIdLst>
    <p:sldId id="2141412176" r:id="rId19"/>
    <p:sldId id="2141412323" r:id="rId20"/>
    <p:sldId id="1993219696" r:id="rId21"/>
    <p:sldId id="1993219688" r:id="rId22"/>
    <p:sldId id="1993219158" r:id="rId23"/>
    <p:sldId id="1993219686" r:id="rId24"/>
    <p:sldId id="1993219687" r:id="rId25"/>
    <p:sldId id="2141412156" r:id="rId26"/>
    <p:sldId id="2141412161" r:id="rId27"/>
    <p:sldId id="2141412162" r:id="rId28"/>
    <p:sldId id="1993219161" r:id="rId29"/>
    <p:sldId id="1993219160" r:id="rId30"/>
    <p:sldId id="2141412084" r:id="rId31"/>
    <p:sldId id="2141412321" r:id="rId32"/>
    <p:sldId id="2141412057" r:id="rId33"/>
    <p:sldId id="2141412059" r:id="rId34"/>
    <p:sldId id="2141412312" r:id="rId35"/>
    <p:sldId id="2141412301" r:id="rId36"/>
    <p:sldId id="262" r:id="rId37"/>
    <p:sldId id="2141412328" r:id="rId38"/>
    <p:sldId id="2141412322" r:id="rId39"/>
    <p:sldId id="851" r:id="rId40"/>
    <p:sldId id="867" r:id="rId41"/>
    <p:sldId id="2141412319" r:id="rId42"/>
    <p:sldId id="2141412313" r:id="rId43"/>
    <p:sldId id="2141412320" r:id="rId44"/>
    <p:sldId id="2141412292" r:id="rId45"/>
    <p:sldId id="2141412293" r:id="rId46"/>
    <p:sldId id="266" r:id="rId47"/>
    <p:sldId id="2141412265" r:id="rId48"/>
    <p:sldId id="2141412290" r:id="rId49"/>
    <p:sldId id="269" r:id="rId50"/>
    <p:sldId id="2141412291" r:id="rId51"/>
    <p:sldId id="2141412308" r:id="rId52"/>
    <p:sldId id="2141412309" r:id="rId53"/>
    <p:sldId id="2141412220" r:id="rId54"/>
    <p:sldId id="267" r:id="rId55"/>
    <p:sldId id="2141412298" r:id="rId56"/>
    <p:sldId id="2141412318" r:id="rId57"/>
    <p:sldId id="2141412327" r:id="rId58"/>
    <p:sldId id="279" r:id="rId59"/>
    <p:sldId id="2141412325" r:id="rId60"/>
    <p:sldId id="2141412326" r:id="rId61"/>
    <p:sldId id="2141412311" r:id="rId62"/>
    <p:sldId id="2141411977" r:id="rId63"/>
    <p:sldId id="2141412157" r:id="rId64"/>
    <p:sldId id="2141412277" r:id="rId65"/>
    <p:sldId id="2141412259" r:id="rId66"/>
    <p:sldId id="272" r:id="rId67"/>
    <p:sldId id="2141412268" r:id="rId68"/>
    <p:sldId id="2141412260" r:id="rId69"/>
    <p:sldId id="2141412003" r:id="rId70"/>
    <p:sldId id="263" r:id="rId71"/>
    <p:sldId id="264" r:id="rId72"/>
    <p:sldId id="284" r:id="rId73"/>
    <p:sldId id="2141412306" r:id="rId74"/>
    <p:sldId id="4078" r:id="rId75"/>
    <p:sldId id="1993219804" r:id="rId76"/>
    <p:sldId id="2141412305" r:id="rId77"/>
    <p:sldId id="1993219808" r:id="rId78"/>
    <p:sldId id="2141412307" r:id="rId79"/>
    <p:sldId id="3954" r:id="rId80"/>
  </p:sldIdLst>
  <p:sldSz cx="9144000" cy="6858000" type="screen4x3"/>
  <p:notesSz cx="6858000" cy="9144000"/>
  <p:embeddedFontLst>
    <p:embeddedFont>
      <p:font typeface="Calibri" panose="020F0502020204030204" pitchFamily="34" charset="0"/>
      <p:regular r:id="rId82"/>
      <p:bold r:id="rId83"/>
      <p:italic r:id="rId84"/>
      <p:boldItalic r:id="rId85"/>
    </p:embeddedFont>
    <p:embeddedFont>
      <p:font typeface="Calibri Light" panose="020F0302020204030204" pitchFamily="34" charset="0"/>
      <p:regular r:id="rId86"/>
      <p:italic r:id="rId87"/>
    </p:embeddedFont>
    <p:embeddedFont>
      <p:font typeface="Open Sans" panose="020B0604020202020204" pitchFamily="34" charset="0"/>
      <p:regular r:id="rId88"/>
      <p:bold r:id="rId89"/>
      <p:italic r:id="rId90"/>
      <p:boldItalic r:id="rId91"/>
    </p:embeddedFont>
    <p:embeddedFont>
      <p:font typeface="Trebuchet MS" panose="020B0703020202090204" pitchFamily="34"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197" roundtripDataSignature="AMtx7mhCxVgsm0j73e+zWGF69bk4UQOfD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nette Bouchard" initials="JB" lastIdx="11" clrIdx="0"/>
  <p:cmAuthor id="2" name="LOVE, BRYAN" initials="L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B1B3DC-FBD7-4A62-AB89-67AF53E1CEA2}">
  <a:tblStyle styleId="{50B1B3DC-FBD7-4A62-AB89-67AF53E1CEA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0E7"/>
          </a:solidFill>
        </a:fill>
      </a:tcStyle>
    </a:wholeTbl>
    <a:band1H>
      <a:tcTxStyle/>
      <a:tcStyle>
        <a:tcBdr/>
        <a:fill>
          <a:solidFill>
            <a:srgbClr val="FADFCB"/>
          </a:solidFill>
        </a:fill>
      </a:tcStyle>
    </a:band1H>
    <a:band2H>
      <a:tcTxStyle/>
      <a:tcStyle>
        <a:tcBdr/>
      </a:tcStyle>
    </a:band2H>
    <a:band1V>
      <a:tcTxStyle/>
      <a:tcStyle>
        <a:tcBdr/>
        <a:fill>
          <a:solidFill>
            <a:srgbClr val="FADFC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62D9CC6-33A0-4EC4-9060-1D411BDE235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94574"/>
  </p:normalViewPr>
  <p:slideViewPr>
    <p:cSldViewPr snapToGrid="0">
      <p:cViewPr varScale="1">
        <p:scale>
          <a:sx n="105" d="100"/>
          <a:sy n="105" d="100"/>
        </p:scale>
        <p:origin x="1376" y="192"/>
      </p:cViewPr>
      <p:guideLst>
        <p:guide orient="horz" pos="2160"/>
        <p:guide pos="2880"/>
      </p:guideLst>
    </p:cSldViewPr>
  </p:slideViewPr>
  <p:notesTextViewPr>
    <p:cViewPr>
      <p:scale>
        <a:sx n="1" d="1"/>
        <a:sy n="1" d="1"/>
      </p:scale>
      <p:origin x="0" y="0"/>
    </p:cViewPr>
  </p:notesTextViewPr>
  <p:sorterViewPr>
    <p:cViewPr varScale="1">
      <p:scale>
        <a:sx n="1" d="1"/>
        <a:sy n="1" d="1"/>
      </p:scale>
      <p:origin x="0" y="-54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font" Target="fonts/font3.fntdata"/><Relationship Id="rId89" Type="http://schemas.openxmlformats.org/officeDocument/2006/relationships/font" Target="fonts/font8.fntdata"/><Relationship Id="rId200" Type="http://schemas.openxmlformats.org/officeDocument/2006/relationships/viewProps" Target="viewProps.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2.xml"/><Relationship Id="rId90" Type="http://schemas.openxmlformats.org/officeDocument/2006/relationships/font" Target="fonts/font9.fntdata"/><Relationship Id="rId95" Type="http://schemas.openxmlformats.org/officeDocument/2006/relationships/font" Target="fonts/font14.fntdata"/><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0" Type="http://schemas.openxmlformats.org/officeDocument/2006/relationships/slide" Target="slides/slide62.xml"/><Relationship Id="rId85" Type="http://schemas.openxmlformats.org/officeDocument/2006/relationships/font" Target="fonts/font4.fntdata"/><Relationship Id="rId197" Type="http://customschemas.google.com/relationships/presentationmetadata" Target="metadata"/><Relationship Id="rId201" Type="http://schemas.openxmlformats.org/officeDocument/2006/relationships/theme" Target="theme/theme1.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font" Target="fonts/font13.fntdata"/><Relationship Id="rId198"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202" Type="http://schemas.openxmlformats.org/officeDocument/2006/relationships/tableStyles" Target="tableStyles.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4.xml"/><Relationship Id="rId71" Type="http://schemas.openxmlformats.org/officeDocument/2006/relationships/slide" Target="slides/slide53.xml"/><Relationship Id="rId92" Type="http://schemas.openxmlformats.org/officeDocument/2006/relationships/font" Target="fonts/font11.fntdata"/><Relationship Id="rId2" Type="http://schemas.openxmlformats.org/officeDocument/2006/relationships/customXml" Target="../customXml/item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font" Target="fonts/font6.fntdata"/><Relationship Id="rId61" Type="http://schemas.openxmlformats.org/officeDocument/2006/relationships/slide" Target="slides/slide43.xml"/><Relationship Id="rId82" Type="http://schemas.openxmlformats.org/officeDocument/2006/relationships/font" Target="fonts/font1.fntdata"/><Relationship Id="rId199" Type="http://schemas.openxmlformats.org/officeDocument/2006/relationships/presProps" Target="presProps.xml"/><Relationship Id="rId19" Type="http://schemas.openxmlformats.org/officeDocument/2006/relationships/slide" Target="slides/slide1.xml"/><Relationship Id="rId14" Type="http://schemas.openxmlformats.org/officeDocument/2006/relationships/slideMaster" Target="slideMasters/slideMaster11.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font" Target="fonts/font12.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16284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Median recovery</a:t>
            </a:r>
            <a:r>
              <a:rPr lang="en-US" dirty="0">
                <a:effectLst/>
              </a:rPr>
              <a:t> those who received </a:t>
            </a:r>
            <a:r>
              <a:rPr lang="en-US" dirty="0" err="1">
                <a:effectLst/>
              </a:rPr>
              <a:t>remdesivir</a:t>
            </a:r>
            <a:r>
              <a:rPr lang="en-US" dirty="0">
                <a:effectLst/>
              </a:rPr>
              <a:t> had a median recovery time of 11 days (95% confidence interval [CI], 9 to 12), as compared with 15 days (95% CI, 13 to 19) in those who received placebo (rate ratio for recovery, 1.32; 95% CI, 1.12 to 1.55; P&lt;0.001). The Kaplan-Meier estimates of mortality by 14 days were 7.1% with </a:t>
            </a:r>
            <a:r>
              <a:rPr lang="en-US" dirty="0" err="1">
                <a:effectLst/>
              </a:rPr>
              <a:t>remdesivir</a:t>
            </a:r>
            <a:r>
              <a:rPr lang="en-US" dirty="0">
                <a:effectLst/>
              </a:rPr>
              <a:t> and 11.9% with placebo (hazard ratio for death, 0.70; 95% CI, 0.47 to 1.04). Serious adverse events were reported for 114 of the 541 patients in the </a:t>
            </a:r>
            <a:r>
              <a:rPr lang="en-US" dirty="0" err="1">
                <a:effectLst/>
              </a:rPr>
              <a:t>remdesivir</a:t>
            </a:r>
            <a:r>
              <a:rPr lang="en-US" dirty="0">
                <a:effectLst/>
              </a:rPr>
              <a:t> group who underwent randomization (21.1%) and 141 of the 522 patients in the placebo group who underwent randomization (27.0%</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4194E2-3BC1-4917-901E-DD2E550878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97300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25BFDF-3A14-41D4-9E83-79F838EF931D}"/>
              </a:ext>
            </a:extLst>
          </p:cNvPr>
          <p:cNvSpPr>
            <a:spLocks noGrp="1" noChangeArrowheads="1"/>
          </p:cNvSpPr>
          <p:nvPr>
            <p:ph type="sldNum"/>
          </p:nvPr>
        </p:nvSpPr>
        <p:spPr>
          <a:ln/>
        </p:spPr>
        <p:txBody>
          <a:bodyPr/>
          <a:lstStyle/>
          <a:p>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EF99BE5A-835D-410A-9DF9-825830DB2660}" type="slidenum">
              <a:rPr kumimoji="0" lang="en-US" altLang="en-US" sz="1400" b="0" i="0" u="none" strike="noStrike" kern="1200" cap="none" spc="0" normalizeH="0" baseline="0" noProof="0" smtClean="0">
                <a:ln>
                  <a:noFill/>
                </a:ln>
                <a:solidFill>
                  <a:srgbClr val="303D22"/>
                </a:solidFill>
                <a:effectLst/>
                <a:uLnTx/>
                <a:uFillTx/>
                <a:latin typeface="arial" panose="020B0604020202020204" pitchFamily="34" charset="0"/>
                <a:ea typeface="ＭＳ Ｐゴシック" panose="020B0600070205080204" pitchFamily="34" charset="-128"/>
                <a:cs typeface="Arial"/>
                <a:sym typeface="Arial"/>
              </a:rPr>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5</a:t>
            </a:fld>
            <a:endParaRPr kumimoji="0" lang="en-US" altLang="en-US" sz="1400" b="0" i="0" u="none" strike="noStrike" kern="1200" cap="none" spc="0" normalizeH="0" baseline="0" noProof="0">
              <a:ln>
                <a:noFill/>
              </a:ln>
              <a:solidFill>
                <a:srgbClr val="303D22"/>
              </a:solidFill>
              <a:effectLst/>
              <a:uLnTx/>
              <a:uFillTx/>
              <a:latin typeface="arial" panose="020B0604020202020204" pitchFamily="34" charset="0"/>
              <a:ea typeface="ＭＳ Ｐゴシック" panose="020B0600070205080204" pitchFamily="34" charset="-128"/>
              <a:cs typeface="Arial"/>
              <a:sym typeface="Arial"/>
            </a:endParaRPr>
          </a:p>
        </p:txBody>
      </p:sp>
      <p:sp>
        <p:nvSpPr>
          <p:cNvPr id="6145" name="Rectangle 1">
            <a:extLst>
              <a:ext uri="{FF2B5EF4-FFF2-40B4-BE49-F238E27FC236}">
                <a16:creationId xmlns:a16="http://schemas.microsoft.com/office/drawing/2014/main" id="{BB8B9EF4-A2BB-4196-9988-BB3114C5BF83}"/>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Text Box 2">
            <a:extLst>
              <a:ext uri="{FF2B5EF4-FFF2-40B4-BE49-F238E27FC236}">
                <a16:creationId xmlns:a16="http://schemas.microsoft.com/office/drawing/2014/main" id="{0CB81F82-63EB-45B1-B196-087E22A29147}"/>
              </a:ext>
            </a:extLst>
          </p:cNvPr>
          <p:cNvSpPr txBox="1">
            <a:spLocks noGrp="1" noChangeArrowheads="1"/>
          </p:cNvSpPr>
          <p:nvPr>
            <p:ph type="body" idx="1"/>
          </p:nvPr>
        </p:nvSpPr>
        <p:spPr bwMode="auto">
          <a:xfrm>
            <a:off x="777875" y="4776788"/>
            <a:ext cx="6216650" cy="3157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cs typeface="Baekmuk Batang" charset="0"/>
              </a:rPr>
              <a:t>SARS-CoV-2 interaction with the inflammatory system and therapy targets within the system</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cs typeface="Baekmuk Batang"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sz="900">
                <a:latin typeface="arial" panose="020B0604020202020204" pitchFamily="34" charset="0"/>
                <a:cs typeface="Baekmuk Batang" charset="0"/>
              </a:rPr>
              <a:t>TLR4, AT1R, IL-6, IL-1, IL-18, type 1 IFNs, and IFN-γ receptor binding activates specific signalling cascades and translocation of nuclear transcription factors into the nucleus (blue ellipse), where they interact with their respective chaperones (NF-KB) or their targeting sequences on DNA (ISRE, GAS) to activate the production of multiple proteins including additional cytokines, chemokines, cell surface molecules, and more. SARS-CoV-2 also directly interacts with ACE2 (via S protein) causing uninhibited Ang II activation of AT1R while also decreasing TLR4 inhibition; in addition, SARS-CoV-2 inhibits TYK 2 (vis NSP1), further driving inflammation by causing downstream effects that overlap with the immunomodulatory pathway. Anticytokine, JAK inhibitors, and antihypertensives can limit hyperinflammation by interacting and inhibiting these signalling cascades. ACE=angiotensin converting enzyme. Ang=angiotensin. ATR1=type 1 angiotensin II receptor. AT2R=type 2 angiotensin II receptor. COX=cyclooxygenase. GAS=IFN-γ activation site. ICAM=intercellular adhesion molecule. IL=interleukin. IFN=interferon. IRF=IFN regulatory factor. ISG=IFN-stimulated gene. ISRE=IFN-stimulated response element. JAK=Janus kinase. MCP=monocyte chemoattractant protein. NSP=non-structural protein. PD-1=programmed cell death 1. R=receptor. SARS-CoV-2=severe acute respiratory syndrome coronavirus 2. TGF=transforming growth factor. TLR=toll-like receptor. TNF=tumour necrosis factor. TRIF=TIR-domain-containing adapter-inducing interferon-β. TXA=thromboxane. TYK=tyrosine kinase. VEGF=vascular endothelial growth factor. *JAK inhibitors: ruxolitinib, tofacitinib, baricitinib, peficitinib, fedratinib, and upadacitinib.</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cs typeface="Baekmuk Batang"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arial" panose="020B0604020202020204" pitchFamily="34" charset="0"/>
              <a:cs typeface="Baekmuk Batang" charset="0"/>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US" altLang="en-US" sz="900">
              <a:latin typeface="arial" panose="020B0604020202020204" pitchFamily="34" charset="0"/>
              <a:cs typeface="Baekmuk Batang" charset="0"/>
            </a:endParaRPr>
          </a:p>
        </p:txBody>
      </p:sp>
    </p:spTree>
    <p:extLst>
      <p:ext uri="{BB962C8B-B14F-4D97-AF65-F5344CB8AC3E}">
        <p14:creationId xmlns:p14="http://schemas.microsoft.com/office/powerpoint/2010/main" val="290124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8EF7-DDFB-4726-83E2-805CCB573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1129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8EF7-DDFB-4726-83E2-805CCB573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777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808EF7-DDFB-4726-83E2-805CCB573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821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199" y="274638"/>
            <a:ext cx="8315569"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199" y="1600201"/>
            <a:ext cx="8315569" cy="43672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8" name="Google Shape;28;p30"/>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29" name="Google Shape;29;p30"/>
          <p:cNvSpPr txBox="1">
            <a:spLocks noGrp="1"/>
          </p:cNvSpPr>
          <p:nvPr>
            <p:ph type="dt" idx="10"/>
          </p:nvPr>
        </p:nvSpPr>
        <p:spPr>
          <a:xfrm>
            <a:off x="7719759"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1" name="Google Shape;31;p30"/>
          <p:cNvPicPr preferRelativeResize="0"/>
          <p:nvPr/>
        </p:nvPicPr>
        <p:blipFill rotWithShape="1">
          <a:blip r:embed="rId2">
            <a:alphaModFix/>
          </a:blip>
          <a:srcRect/>
          <a:stretch/>
        </p:blipFill>
        <p:spPr>
          <a:xfrm>
            <a:off x="406298" y="6273083"/>
            <a:ext cx="1622597" cy="548152"/>
          </a:xfrm>
          <a:prstGeom prst="rect">
            <a:avLst/>
          </a:prstGeom>
          <a:noFill/>
          <a:ln>
            <a:noFill/>
          </a:ln>
        </p:spPr>
      </p:pic>
    </p:spTree>
    <p:extLst>
      <p:ext uri="{BB962C8B-B14F-4D97-AF65-F5344CB8AC3E}">
        <p14:creationId xmlns:p14="http://schemas.microsoft.com/office/powerpoint/2010/main" val="356419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187170"/>
            <a:ext cx="7659687" cy="1168400"/>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722314" y="1553633"/>
            <a:ext cx="6135687" cy="1633538"/>
          </a:xfrm>
        </p:spPr>
        <p:txBody>
          <a:bodyPr anchor="b"/>
          <a:lstStyle>
            <a:lvl1pPr marL="0" indent="0">
              <a:buNone/>
              <a:defRPr sz="1500">
                <a:solidFill>
                  <a:srgbClr val="22222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dirty="0"/>
          </a:p>
        </p:txBody>
      </p:sp>
      <p:sp>
        <p:nvSpPr>
          <p:cNvPr id="8" name="Date Placeholder 3"/>
          <p:cNvSpPr>
            <a:spLocks noGrp="1"/>
          </p:cNvSpPr>
          <p:nvPr>
            <p:ph type="dt" sz="half" idx="2"/>
          </p:nvPr>
        </p:nvSpPr>
        <p:spPr>
          <a:xfrm>
            <a:off x="7719757" y="6352706"/>
            <a:ext cx="738443" cy="365760"/>
          </a:xfrm>
          <a:prstGeom prst="rect">
            <a:avLst/>
          </a:prstGeom>
        </p:spPr>
        <p:txBody>
          <a:bodyPr anchor="ctr"/>
          <a:lstStyle>
            <a:lvl1pPr>
              <a:defRPr sz="900">
                <a:solidFill>
                  <a:srgbClr val="88A7DF"/>
                </a:solidFill>
              </a:defRPr>
            </a:lvl1pPr>
          </a:lstStyle>
          <a:p>
            <a:fld id="{6EA067DB-0869-284B-B1D9-BD9B2E9CA69D}" type="datetimeFigureOut">
              <a:rPr lang="en-US" smtClean="0"/>
              <a:t>10/7/21</a:t>
            </a:fld>
            <a:endParaRPr lang="en-US" dirty="0"/>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9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6" y="6273083"/>
            <a:ext cx="1622597" cy="548152"/>
          </a:xfrm>
          <a:prstGeom prst="rect">
            <a:avLst/>
          </a:prstGeom>
        </p:spPr>
      </p:pic>
    </p:spTree>
    <p:extLst>
      <p:ext uri="{BB962C8B-B14F-4D97-AF65-F5344CB8AC3E}">
        <p14:creationId xmlns:p14="http://schemas.microsoft.com/office/powerpoint/2010/main" val="37204187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1" y="274638"/>
            <a:ext cx="8315569"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1" y="1600203"/>
            <a:ext cx="8315569" cy="4367299"/>
          </a:xfrm>
          <a:prstGeom prst="rect">
            <a:avLst/>
          </a:prstGeom>
          <a:noFill/>
          <a:ln>
            <a:noFill/>
          </a:ln>
        </p:spPr>
        <p:txBody>
          <a:bodyPr spcFirstLastPara="1" wrap="square" lIns="91425" tIns="45700" rIns="91425" bIns="45700" anchor="t" anchorCtr="0">
            <a:normAutofit/>
          </a:bodyPr>
          <a:lstStyle>
            <a:lvl1pPr marL="257193" lvl="0" indent="-192895" algn="l">
              <a:spcBef>
                <a:spcPts val="203"/>
              </a:spcBef>
              <a:spcAft>
                <a:spcPts val="0"/>
              </a:spcAft>
              <a:buSzPts val="1800"/>
              <a:buChar char="▪"/>
              <a:defRPr/>
            </a:lvl1pPr>
            <a:lvl2pPr marL="514387" lvl="1" indent="-192895" algn="l">
              <a:spcBef>
                <a:spcPts val="203"/>
              </a:spcBef>
              <a:spcAft>
                <a:spcPts val="0"/>
              </a:spcAft>
              <a:buSzPts val="1800"/>
              <a:buChar char="▪"/>
              <a:defRPr/>
            </a:lvl2pPr>
            <a:lvl3pPr marL="771580" lvl="2" indent="-192895" algn="l">
              <a:spcBef>
                <a:spcPts val="203"/>
              </a:spcBef>
              <a:spcAft>
                <a:spcPts val="0"/>
              </a:spcAft>
              <a:buSzPts val="1800"/>
              <a:buChar char="▪"/>
              <a:defRPr/>
            </a:lvl3pPr>
            <a:lvl4pPr marL="1028774" lvl="3" indent="-192895" algn="l">
              <a:spcBef>
                <a:spcPts val="203"/>
              </a:spcBef>
              <a:spcAft>
                <a:spcPts val="0"/>
              </a:spcAft>
              <a:buSzPts val="1800"/>
              <a:buChar char="▪"/>
              <a:defRPr/>
            </a:lvl4pPr>
            <a:lvl5pPr marL="1285967" lvl="4" indent="-192895" algn="l">
              <a:spcBef>
                <a:spcPts val="203"/>
              </a:spcBef>
              <a:spcAft>
                <a:spcPts val="0"/>
              </a:spcAft>
              <a:buSzPts val="1800"/>
              <a:buChar char="▪"/>
              <a:defRPr/>
            </a:lvl5pPr>
            <a:lvl6pPr marL="1543161" lvl="5" indent="-192895" algn="l">
              <a:spcBef>
                <a:spcPts val="203"/>
              </a:spcBef>
              <a:spcAft>
                <a:spcPts val="0"/>
              </a:spcAft>
              <a:buSzPts val="1800"/>
              <a:buChar char="•"/>
              <a:defRPr/>
            </a:lvl6pPr>
            <a:lvl7pPr marL="1800354" lvl="6" indent="-192895" algn="l">
              <a:spcBef>
                <a:spcPts val="203"/>
              </a:spcBef>
              <a:spcAft>
                <a:spcPts val="0"/>
              </a:spcAft>
              <a:buSzPts val="1800"/>
              <a:buChar char="•"/>
              <a:defRPr/>
            </a:lvl7pPr>
            <a:lvl8pPr marL="2057547" lvl="7" indent="-192895" algn="l">
              <a:spcBef>
                <a:spcPts val="203"/>
              </a:spcBef>
              <a:spcAft>
                <a:spcPts val="0"/>
              </a:spcAft>
              <a:buSzPts val="1800"/>
              <a:buChar char="•"/>
              <a:defRPr/>
            </a:lvl8pPr>
            <a:lvl9pPr marL="2314741" lvl="8" indent="-192895" algn="l">
              <a:spcBef>
                <a:spcPts val="203"/>
              </a:spcBef>
              <a:spcAft>
                <a:spcPts val="0"/>
              </a:spcAft>
              <a:buSzPts val="1800"/>
              <a:buChar char="•"/>
              <a:defRPr/>
            </a:lvl9pPr>
          </a:lstStyle>
          <a:p>
            <a:endParaRPr/>
          </a:p>
        </p:txBody>
      </p:sp>
      <p:sp>
        <p:nvSpPr>
          <p:cNvPr id="28" name="Google Shape;28;p30"/>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29" name="Google Shape;29;p30"/>
          <p:cNvSpPr txBox="1">
            <a:spLocks noGrp="1"/>
          </p:cNvSpPr>
          <p:nvPr>
            <p:ph type="dt" idx="10"/>
          </p:nvPr>
        </p:nvSpPr>
        <p:spPr>
          <a:xfrm>
            <a:off x="7719761" y="6352706"/>
            <a:ext cx="738444"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1" name="Google Shape;31;p30"/>
          <p:cNvPicPr preferRelativeResize="0"/>
          <p:nvPr/>
        </p:nvPicPr>
        <p:blipFill rotWithShape="1">
          <a:blip r:embed="rId2">
            <a:alphaModFix/>
          </a:blip>
          <a:srcRect/>
          <a:stretch/>
        </p:blipFill>
        <p:spPr>
          <a:xfrm>
            <a:off x="406301" y="6273083"/>
            <a:ext cx="1622597" cy="548152"/>
          </a:xfrm>
          <a:prstGeom prst="rect">
            <a:avLst/>
          </a:prstGeom>
          <a:noFill/>
          <a:ln>
            <a:noFill/>
          </a:ln>
        </p:spPr>
      </p:pic>
    </p:spTree>
    <p:extLst>
      <p:ext uri="{BB962C8B-B14F-4D97-AF65-F5344CB8AC3E}">
        <p14:creationId xmlns:p14="http://schemas.microsoft.com/office/powerpoint/2010/main" val="16141593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1"/>
        <p:cNvGrpSpPr/>
        <p:nvPr/>
      </p:nvGrpSpPr>
      <p:grpSpPr>
        <a:xfrm>
          <a:off x="0" y="0"/>
          <a:ext cx="0" cy="0"/>
          <a:chOff x="0" y="0"/>
          <a:chExt cx="0" cy="0"/>
        </a:xfrm>
      </p:grpSpPr>
      <p:sp>
        <p:nvSpPr>
          <p:cNvPr id="82" name="Google Shape;82;p40"/>
          <p:cNvSpPr txBox="1">
            <a:spLocks noGrp="1"/>
          </p:cNvSpPr>
          <p:nvPr>
            <p:ph type="title"/>
          </p:nvPr>
        </p:nvSpPr>
        <p:spPr>
          <a:xfrm>
            <a:off x="301752" y="5006839"/>
            <a:ext cx="8588248" cy="52255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1237" b="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0"/>
          <p:cNvSpPr>
            <a:spLocks noGrp="1"/>
          </p:cNvSpPr>
          <p:nvPr>
            <p:ph type="pic" idx="2"/>
          </p:nvPr>
        </p:nvSpPr>
        <p:spPr>
          <a:xfrm>
            <a:off x="0" y="10329"/>
            <a:ext cx="9144000" cy="4913923"/>
          </a:xfrm>
          <a:prstGeom prst="rect">
            <a:avLst/>
          </a:prstGeom>
          <a:noFill/>
          <a:ln>
            <a:noFill/>
          </a:ln>
        </p:spPr>
        <p:txBody>
          <a:bodyPr spcFirstLastPara="1" wrap="square" lIns="91425" tIns="45700" rIns="91425" bIns="45700" anchor="t" anchorCtr="0">
            <a:normAutofit/>
          </a:bodyPr>
          <a:lstStyle>
            <a:lvl1pPr marR="0" lvl="0" algn="l" rtl="0">
              <a:spcBef>
                <a:spcPts val="360"/>
              </a:spcBef>
              <a:spcAft>
                <a:spcPts val="0"/>
              </a:spcAft>
              <a:buClr>
                <a:schemeClr val="accent6"/>
              </a:buClr>
              <a:buSzPts val="3200"/>
              <a:buFont typeface="Noto Sans Symbols"/>
              <a:buNone/>
              <a:defRPr sz="1800" b="0" i="0" u="none" strike="noStrike" cap="none">
                <a:solidFill>
                  <a:schemeClr val="dk1"/>
                </a:solidFill>
                <a:latin typeface="Arial"/>
                <a:ea typeface="Arial"/>
                <a:cs typeface="Arial"/>
                <a:sym typeface="Arial"/>
              </a:defRPr>
            </a:lvl1pPr>
            <a:lvl2pPr marR="0" lvl="1" algn="l" rtl="0">
              <a:spcBef>
                <a:spcPts val="315"/>
              </a:spcBef>
              <a:spcAft>
                <a:spcPts val="0"/>
              </a:spcAft>
              <a:buClr>
                <a:schemeClr val="accent6"/>
              </a:buClr>
              <a:buSzPts val="2800"/>
              <a:buFont typeface="Noto Sans Symbols"/>
              <a:buNone/>
              <a:defRPr sz="1575" b="0" i="0" u="none" strike="noStrike" cap="none">
                <a:solidFill>
                  <a:schemeClr val="dk1"/>
                </a:solidFill>
                <a:latin typeface="Arial"/>
                <a:ea typeface="Arial"/>
                <a:cs typeface="Arial"/>
                <a:sym typeface="Arial"/>
              </a:defRPr>
            </a:lvl2pPr>
            <a:lvl3pPr marR="0" lvl="2" algn="l" rtl="0">
              <a:spcBef>
                <a:spcPts val="270"/>
              </a:spcBef>
              <a:spcAft>
                <a:spcPts val="0"/>
              </a:spcAft>
              <a:buClr>
                <a:schemeClr val="accent6"/>
              </a:buClr>
              <a:buSzPts val="2400"/>
              <a:buFont typeface="Noto Sans Symbols"/>
              <a:buNone/>
              <a:defRPr sz="1350" b="0" i="0" u="none" strike="noStrike" cap="none">
                <a:solidFill>
                  <a:schemeClr val="dk1"/>
                </a:solidFill>
                <a:latin typeface="Arial"/>
                <a:ea typeface="Arial"/>
                <a:cs typeface="Arial"/>
                <a:sym typeface="Arial"/>
              </a:defRPr>
            </a:lvl3pPr>
            <a:lvl4pPr marR="0" lvl="3" algn="l" rtl="0">
              <a:spcBef>
                <a:spcPts val="225"/>
              </a:spcBef>
              <a:spcAft>
                <a:spcPts val="0"/>
              </a:spcAft>
              <a:buClr>
                <a:schemeClr val="accent6"/>
              </a:buClr>
              <a:buSzPts val="2000"/>
              <a:buFont typeface="Noto Sans Symbols"/>
              <a:buNone/>
              <a:defRPr sz="1125" b="0" i="0" u="none" strike="noStrike" cap="none">
                <a:solidFill>
                  <a:schemeClr val="dk1"/>
                </a:solidFill>
                <a:latin typeface="Arial"/>
                <a:ea typeface="Arial"/>
                <a:cs typeface="Arial"/>
                <a:sym typeface="Arial"/>
              </a:defRPr>
            </a:lvl4pPr>
            <a:lvl5pPr marR="0" lvl="4" algn="l" rtl="0">
              <a:spcBef>
                <a:spcPts val="225"/>
              </a:spcBef>
              <a:spcAft>
                <a:spcPts val="0"/>
              </a:spcAft>
              <a:buClr>
                <a:schemeClr val="accent6"/>
              </a:buClr>
              <a:buSzPts val="2000"/>
              <a:buFont typeface="Noto Sans Symbols"/>
              <a:buNone/>
              <a:defRPr sz="1125" b="0" i="0" u="none" strike="noStrike" cap="none">
                <a:solidFill>
                  <a:schemeClr val="dk1"/>
                </a:solidFill>
                <a:latin typeface="Arial"/>
                <a:ea typeface="Arial"/>
                <a:cs typeface="Arial"/>
                <a:sym typeface="Arial"/>
              </a:defRPr>
            </a:lvl5pPr>
            <a:lvl6pPr marR="0" lvl="5" algn="l" rtl="0">
              <a:spcBef>
                <a:spcPts val="225"/>
              </a:spcBef>
              <a:spcAft>
                <a:spcPts val="0"/>
              </a:spcAft>
              <a:buClr>
                <a:schemeClr val="accent1"/>
              </a:buClr>
              <a:buSzPts val="2000"/>
              <a:buFont typeface="Arial"/>
              <a:buNone/>
              <a:defRPr sz="1125" b="0" i="0" u="none" strike="noStrike" cap="none">
                <a:solidFill>
                  <a:schemeClr val="dk1"/>
                </a:solidFill>
                <a:latin typeface="Arial"/>
                <a:ea typeface="Arial"/>
                <a:cs typeface="Arial"/>
                <a:sym typeface="Arial"/>
              </a:defRPr>
            </a:lvl6pPr>
            <a:lvl7pPr marR="0" lvl="6" algn="l" rtl="0">
              <a:spcBef>
                <a:spcPts val="225"/>
              </a:spcBef>
              <a:spcAft>
                <a:spcPts val="0"/>
              </a:spcAft>
              <a:buClr>
                <a:schemeClr val="accent2"/>
              </a:buClr>
              <a:buSzPts val="2000"/>
              <a:buFont typeface="Arial"/>
              <a:buNone/>
              <a:defRPr sz="1125" b="0" i="0" u="none" strike="noStrike" cap="none">
                <a:solidFill>
                  <a:schemeClr val="dk1"/>
                </a:solidFill>
                <a:latin typeface="Arial"/>
                <a:ea typeface="Arial"/>
                <a:cs typeface="Arial"/>
                <a:sym typeface="Arial"/>
              </a:defRPr>
            </a:lvl7pPr>
            <a:lvl8pPr marR="0" lvl="7" algn="l" rtl="0">
              <a:spcBef>
                <a:spcPts val="225"/>
              </a:spcBef>
              <a:spcAft>
                <a:spcPts val="0"/>
              </a:spcAft>
              <a:buClr>
                <a:schemeClr val="accent3"/>
              </a:buClr>
              <a:buSzPts val="2000"/>
              <a:buFont typeface="Arial"/>
              <a:buNone/>
              <a:defRPr sz="1125" b="0" i="0" u="none" strike="noStrike" cap="none">
                <a:solidFill>
                  <a:schemeClr val="dk1"/>
                </a:solidFill>
                <a:latin typeface="Arial"/>
                <a:ea typeface="Arial"/>
                <a:cs typeface="Arial"/>
                <a:sym typeface="Arial"/>
              </a:defRPr>
            </a:lvl8pPr>
            <a:lvl9pPr marR="0" lvl="8" algn="l" rtl="0">
              <a:spcBef>
                <a:spcPts val="225"/>
              </a:spcBef>
              <a:spcAft>
                <a:spcPts val="0"/>
              </a:spcAft>
              <a:buClr>
                <a:schemeClr val="accent4"/>
              </a:buClr>
              <a:buSzPts val="2000"/>
              <a:buFont typeface="Arial"/>
              <a:buNone/>
              <a:defRPr sz="1125" b="0" i="0" u="none" strike="noStrike" cap="none">
                <a:solidFill>
                  <a:schemeClr val="dk1"/>
                </a:solidFill>
                <a:latin typeface="Arial"/>
                <a:ea typeface="Arial"/>
                <a:cs typeface="Arial"/>
                <a:sym typeface="Arial"/>
              </a:defRPr>
            </a:lvl9pPr>
          </a:lstStyle>
          <a:p>
            <a:endParaRPr/>
          </a:p>
        </p:txBody>
      </p:sp>
      <p:sp>
        <p:nvSpPr>
          <p:cNvPr id="84" name="Google Shape;84;p40"/>
          <p:cNvSpPr txBox="1">
            <a:spLocks noGrp="1"/>
          </p:cNvSpPr>
          <p:nvPr>
            <p:ph type="body" idx="1"/>
          </p:nvPr>
        </p:nvSpPr>
        <p:spPr>
          <a:xfrm>
            <a:off x="301752" y="5607561"/>
            <a:ext cx="8588248" cy="538395"/>
          </a:xfrm>
          <a:prstGeom prst="rect">
            <a:avLst/>
          </a:prstGeom>
          <a:noFill/>
          <a:ln>
            <a:noFill/>
          </a:ln>
        </p:spPr>
        <p:txBody>
          <a:bodyPr spcFirstLastPara="1" wrap="square" lIns="91425" tIns="45700" rIns="91425" bIns="45700" anchor="t" anchorCtr="0">
            <a:normAutofit/>
          </a:bodyPr>
          <a:lstStyle>
            <a:lvl1pPr marL="257193" lvl="0" indent="-128597" algn="ctr">
              <a:spcBef>
                <a:spcPts val="180"/>
              </a:spcBef>
              <a:spcAft>
                <a:spcPts val="0"/>
              </a:spcAft>
              <a:buSzPts val="1600"/>
              <a:buNone/>
              <a:defRPr sz="900"/>
            </a:lvl1pPr>
            <a:lvl2pPr marL="514387" lvl="1" indent="-128597" algn="l">
              <a:spcBef>
                <a:spcPts val="135"/>
              </a:spcBef>
              <a:spcAft>
                <a:spcPts val="0"/>
              </a:spcAft>
              <a:buSzPts val="1200"/>
              <a:buNone/>
              <a:defRPr sz="675"/>
            </a:lvl2pPr>
            <a:lvl3pPr marL="771580" lvl="2" indent="-128597" algn="l">
              <a:spcBef>
                <a:spcPts val="113"/>
              </a:spcBef>
              <a:spcAft>
                <a:spcPts val="0"/>
              </a:spcAft>
              <a:buSzPts val="1000"/>
              <a:buNone/>
              <a:defRPr sz="563"/>
            </a:lvl3pPr>
            <a:lvl4pPr marL="1028774" lvl="3" indent="-128597" algn="l">
              <a:spcBef>
                <a:spcPts val="101"/>
              </a:spcBef>
              <a:spcAft>
                <a:spcPts val="0"/>
              </a:spcAft>
              <a:buSzPts val="900"/>
              <a:buNone/>
              <a:defRPr sz="507"/>
            </a:lvl4pPr>
            <a:lvl5pPr marL="1285967" lvl="4" indent="-128597" algn="l">
              <a:spcBef>
                <a:spcPts val="101"/>
              </a:spcBef>
              <a:spcAft>
                <a:spcPts val="0"/>
              </a:spcAft>
              <a:buSzPts val="900"/>
              <a:buNone/>
              <a:defRPr sz="507"/>
            </a:lvl5pPr>
            <a:lvl6pPr marL="1543161" lvl="5" indent="-128597" algn="l">
              <a:spcBef>
                <a:spcPts val="101"/>
              </a:spcBef>
              <a:spcAft>
                <a:spcPts val="0"/>
              </a:spcAft>
              <a:buSzPts val="900"/>
              <a:buNone/>
              <a:defRPr sz="507"/>
            </a:lvl6pPr>
            <a:lvl7pPr marL="1800354" lvl="6" indent="-128597" algn="l">
              <a:spcBef>
                <a:spcPts val="101"/>
              </a:spcBef>
              <a:spcAft>
                <a:spcPts val="0"/>
              </a:spcAft>
              <a:buSzPts val="900"/>
              <a:buNone/>
              <a:defRPr sz="507"/>
            </a:lvl7pPr>
            <a:lvl8pPr marL="2057547" lvl="7" indent="-128597" algn="l">
              <a:spcBef>
                <a:spcPts val="101"/>
              </a:spcBef>
              <a:spcAft>
                <a:spcPts val="0"/>
              </a:spcAft>
              <a:buSzPts val="900"/>
              <a:buNone/>
              <a:defRPr sz="507"/>
            </a:lvl8pPr>
            <a:lvl9pPr marL="2314741" lvl="8" indent="-128597" algn="l">
              <a:spcBef>
                <a:spcPts val="101"/>
              </a:spcBef>
              <a:spcAft>
                <a:spcPts val="0"/>
              </a:spcAft>
              <a:buSzPts val="900"/>
              <a:buNone/>
              <a:defRPr sz="507"/>
            </a:lvl9pPr>
          </a:lstStyle>
          <a:p>
            <a:endParaRPr/>
          </a:p>
        </p:txBody>
      </p:sp>
      <p:sp>
        <p:nvSpPr>
          <p:cNvPr id="85" name="Google Shape;85;p40"/>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86" name="Google Shape;86;p40"/>
          <p:cNvSpPr txBox="1">
            <a:spLocks noGrp="1"/>
          </p:cNvSpPr>
          <p:nvPr>
            <p:ph type="dt" idx="10"/>
          </p:nvPr>
        </p:nvSpPr>
        <p:spPr>
          <a:xfrm>
            <a:off x="7719761" y="6352706"/>
            <a:ext cx="738444"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0"/>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8" name="Google Shape;88;p40"/>
          <p:cNvPicPr preferRelativeResize="0"/>
          <p:nvPr/>
        </p:nvPicPr>
        <p:blipFill rotWithShape="1">
          <a:blip r:embed="rId2">
            <a:alphaModFix/>
          </a:blip>
          <a:srcRect/>
          <a:stretch/>
        </p:blipFill>
        <p:spPr>
          <a:xfrm>
            <a:off x="406301" y="6273083"/>
            <a:ext cx="1622597" cy="548152"/>
          </a:xfrm>
          <a:prstGeom prst="rect">
            <a:avLst/>
          </a:prstGeom>
          <a:noFill/>
          <a:ln>
            <a:noFill/>
          </a:ln>
        </p:spPr>
      </p:pic>
    </p:spTree>
    <p:extLst>
      <p:ext uri="{BB962C8B-B14F-4D97-AF65-F5344CB8AC3E}">
        <p14:creationId xmlns:p14="http://schemas.microsoft.com/office/powerpoint/2010/main" val="32001781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025529"/>
            <a:ext cx="7772399" cy="2474409"/>
          </a:xfrm>
        </p:spPr>
        <p:txBody>
          <a:bodyPr anchor="t"/>
          <a:lstStyle>
            <a:lvl1pPr>
              <a:defRPr sz="3037">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2" y="4681684"/>
            <a:ext cx="7772397" cy="1066800"/>
          </a:xfrm>
        </p:spPr>
        <p:txBody>
          <a:bodyPr anchor="t">
            <a:normAutofit/>
          </a:bodyPr>
          <a:lstStyle>
            <a:lvl1pPr marL="0" indent="0" algn="l">
              <a:buNone/>
              <a:defRPr sz="1575">
                <a:solidFill>
                  <a:srgbClr val="222222"/>
                </a:solidFill>
              </a:defRPr>
            </a:lvl1pPr>
            <a:lvl2pPr marL="257193" indent="0" algn="ctr">
              <a:buNone/>
              <a:defRPr>
                <a:solidFill>
                  <a:schemeClr val="tx1">
                    <a:tint val="75000"/>
                  </a:schemeClr>
                </a:solidFill>
              </a:defRPr>
            </a:lvl2pPr>
            <a:lvl3pPr marL="514387" indent="0" algn="ctr">
              <a:buNone/>
              <a:defRPr>
                <a:solidFill>
                  <a:schemeClr val="tx1">
                    <a:tint val="75000"/>
                  </a:schemeClr>
                </a:solidFill>
              </a:defRPr>
            </a:lvl3pPr>
            <a:lvl4pPr marL="771580" indent="0" algn="ctr">
              <a:buNone/>
              <a:defRPr>
                <a:solidFill>
                  <a:schemeClr val="tx1">
                    <a:tint val="75000"/>
                  </a:schemeClr>
                </a:solidFill>
              </a:defRPr>
            </a:lvl4pPr>
            <a:lvl5pPr marL="1028774" indent="0" algn="ctr">
              <a:buNone/>
              <a:defRPr>
                <a:solidFill>
                  <a:schemeClr val="tx1">
                    <a:tint val="75000"/>
                  </a:schemeClr>
                </a:solidFill>
              </a:defRPr>
            </a:lvl5pPr>
            <a:lvl6pPr marL="1285967" indent="0" algn="ctr">
              <a:buNone/>
              <a:defRPr>
                <a:solidFill>
                  <a:schemeClr val="tx1">
                    <a:tint val="75000"/>
                  </a:schemeClr>
                </a:solidFill>
              </a:defRPr>
            </a:lvl6pPr>
            <a:lvl7pPr marL="1543161" indent="0" algn="ctr">
              <a:buNone/>
              <a:defRPr>
                <a:solidFill>
                  <a:schemeClr val="tx1">
                    <a:tint val="75000"/>
                  </a:schemeClr>
                </a:solidFill>
              </a:defRPr>
            </a:lvl7pPr>
            <a:lvl8pPr marL="1800354" indent="0" algn="ctr">
              <a:buNone/>
              <a:defRPr>
                <a:solidFill>
                  <a:schemeClr val="tx1">
                    <a:tint val="75000"/>
                  </a:schemeClr>
                </a:solidFill>
              </a:defRPr>
            </a:lvl8pPr>
            <a:lvl9pPr marL="20575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32" y="85728"/>
            <a:ext cx="3492817" cy="1187196"/>
          </a:xfrm>
          <a:prstGeom prst="rect">
            <a:avLst/>
          </a:prstGeom>
        </p:spPr>
      </p:pic>
      <p:sp>
        <p:nvSpPr>
          <p:cNvPr id="11" name="Date Placeholder 3"/>
          <p:cNvSpPr>
            <a:spLocks noGrp="1"/>
          </p:cNvSpPr>
          <p:nvPr>
            <p:ph type="dt" sz="half" idx="10"/>
          </p:nvPr>
        </p:nvSpPr>
        <p:spPr>
          <a:xfrm>
            <a:off x="7719758" y="6352706"/>
            <a:ext cx="738444" cy="365760"/>
          </a:xfrm>
          <a:prstGeom prst="rect">
            <a:avLst/>
          </a:prstGeom>
        </p:spPr>
        <p:txBody>
          <a:bodyPr anchor="ctr"/>
          <a:lstStyle>
            <a:lvl1pPr>
              <a:defRPr sz="675" b="0" i="0">
                <a:solidFill>
                  <a:srgbClr val="88A7DF"/>
                </a:solidFill>
                <a:latin typeface="ITC Avant Garde Std Bk Cn"/>
                <a:cs typeface="ITC Avant Garde Std Bk Cn"/>
              </a:defRPr>
            </a:lvl1pPr>
          </a:lstStyle>
          <a:p>
            <a:fld id="{6EA067DB-0869-284B-B1D9-BD9B2E9CA69D}" type="datetimeFigureOut">
              <a:rPr lang="en-US" smtClean="0"/>
              <a:t>10/7/21</a:t>
            </a:fld>
            <a:endParaRPr lang="en-US" dirty="0"/>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675" b="0" i="0">
                <a:solidFill>
                  <a:schemeClr val="tx2">
                    <a:lumMod val="40000"/>
                    <a:lumOff val="60000"/>
                  </a:schemeClr>
                </a:solidFill>
                <a:latin typeface="ITC Avant Garde Std Bk Cn"/>
                <a:cs typeface="ITC Avant Garde Std Bk Cn"/>
              </a:defRPr>
            </a:lvl1pPr>
          </a:lstStyle>
          <a:p>
            <a:endParaRPr lang="en-US" dirty="0"/>
          </a:p>
        </p:txBody>
      </p:sp>
    </p:spTree>
    <p:extLst>
      <p:ext uri="{BB962C8B-B14F-4D97-AF65-F5344CB8AC3E}">
        <p14:creationId xmlns:p14="http://schemas.microsoft.com/office/powerpoint/2010/main" val="23026059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187170"/>
            <a:ext cx="7659687" cy="1168400"/>
          </a:xfrm>
        </p:spPr>
        <p:txBody>
          <a:bodyPr anchor="t"/>
          <a:lstStyle>
            <a:lvl1pPr algn="l">
              <a:defRPr sz="2025" b="0" cap="all"/>
            </a:lvl1pPr>
          </a:lstStyle>
          <a:p>
            <a:r>
              <a:rPr lang="en-US"/>
              <a:t>Click to edit Master title style</a:t>
            </a:r>
            <a:endParaRPr lang="en-US" dirty="0"/>
          </a:p>
        </p:txBody>
      </p:sp>
      <p:sp>
        <p:nvSpPr>
          <p:cNvPr id="3" name="Text Placeholder 2"/>
          <p:cNvSpPr>
            <a:spLocks noGrp="1"/>
          </p:cNvSpPr>
          <p:nvPr>
            <p:ph type="body" idx="1"/>
          </p:nvPr>
        </p:nvSpPr>
        <p:spPr>
          <a:xfrm>
            <a:off x="722315" y="1553633"/>
            <a:ext cx="6135687" cy="1633538"/>
          </a:xfrm>
        </p:spPr>
        <p:txBody>
          <a:bodyPr anchor="b"/>
          <a:lstStyle>
            <a:lvl1pPr marL="0" indent="0">
              <a:buNone/>
              <a:defRPr sz="1125">
                <a:solidFill>
                  <a:srgbClr val="222222"/>
                </a:solidFill>
              </a:defRPr>
            </a:lvl1pPr>
            <a:lvl2pPr marL="257193" indent="0">
              <a:buNone/>
              <a:defRPr sz="1012">
                <a:solidFill>
                  <a:schemeClr val="tx1">
                    <a:tint val="75000"/>
                  </a:schemeClr>
                </a:solidFill>
              </a:defRPr>
            </a:lvl2pPr>
            <a:lvl3pPr marL="514387" indent="0">
              <a:buNone/>
              <a:defRPr sz="900">
                <a:solidFill>
                  <a:schemeClr val="tx1">
                    <a:tint val="75000"/>
                  </a:schemeClr>
                </a:solidFill>
              </a:defRPr>
            </a:lvl3pPr>
            <a:lvl4pPr marL="771580" indent="0">
              <a:buNone/>
              <a:defRPr sz="788">
                <a:solidFill>
                  <a:schemeClr val="tx1">
                    <a:tint val="75000"/>
                  </a:schemeClr>
                </a:solidFill>
              </a:defRPr>
            </a:lvl4pPr>
            <a:lvl5pPr marL="1028774" indent="0">
              <a:buNone/>
              <a:defRPr sz="788">
                <a:solidFill>
                  <a:schemeClr val="tx1">
                    <a:tint val="75000"/>
                  </a:schemeClr>
                </a:solidFill>
              </a:defRPr>
            </a:lvl5pPr>
            <a:lvl6pPr marL="1285967" indent="0">
              <a:buNone/>
              <a:defRPr sz="788">
                <a:solidFill>
                  <a:schemeClr val="tx1">
                    <a:tint val="75000"/>
                  </a:schemeClr>
                </a:solidFill>
              </a:defRPr>
            </a:lvl6pPr>
            <a:lvl7pPr marL="1543161" indent="0">
              <a:buNone/>
              <a:defRPr sz="788">
                <a:solidFill>
                  <a:schemeClr val="tx1">
                    <a:tint val="75000"/>
                  </a:schemeClr>
                </a:solidFill>
              </a:defRPr>
            </a:lvl7pPr>
            <a:lvl8pPr marL="1800354" indent="0">
              <a:buNone/>
              <a:defRPr sz="788">
                <a:solidFill>
                  <a:schemeClr val="tx1">
                    <a:tint val="75000"/>
                  </a:schemeClr>
                </a:solidFill>
              </a:defRPr>
            </a:lvl8pPr>
            <a:lvl9pPr marL="2057547" indent="0">
              <a:buNone/>
              <a:defRPr sz="788">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dirty="0"/>
          </a:p>
        </p:txBody>
      </p:sp>
      <p:sp>
        <p:nvSpPr>
          <p:cNvPr id="8" name="Date Placeholder 3"/>
          <p:cNvSpPr>
            <a:spLocks noGrp="1"/>
          </p:cNvSpPr>
          <p:nvPr>
            <p:ph type="dt" sz="half" idx="2"/>
          </p:nvPr>
        </p:nvSpPr>
        <p:spPr>
          <a:xfrm>
            <a:off x="7719758" y="6352706"/>
            <a:ext cx="738444" cy="365760"/>
          </a:xfrm>
          <a:prstGeom prst="rect">
            <a:avLst/>
          </a:prstGeom>
        </p:spPr>
        <p:txBody>
          <a:bodyPr anchor="ctr"/>
          <a:lstStyle>
            <a:lvl1pPr>
              <a:defRPr sz="675">
                <a:solidFill>
                  <a:srgbClr val="88A7DF"/>
                </a:solidFill>
              </a:defRPr>
            </a:lvl1pPr>
          </a:lstStyle>
          <a:p>
            <a:fld id="{6EA067DB-0869-284B-B1D9-BD9B2E9CA69D}" type="datetimeFigureOut">
              <a:rPr lang="en-US" smtClean="0"/>
              <a:t>10/7/21</a:t>
            </a:fld>
            <a:endParaRPr lang="en-US" dirty="0"/>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675">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06297" y="6273083"/>
            <a:ext cx="1622597" cy="548152"/>
          </a:xfrm>
          <a:prstGeom prst="rect">
            <a:avLst/>
          </a:prstGeom>
        </p:spPr>
      </p:pic>
    </p:spTree>
    <p:extLst>
      <p:ext uri="{BB962C8B-B14F-4D97-AF65-F5344CB8AC3E}">
        <p14:creationId xmlns:p14="http://schemas.microsoft.com/office/powerpoint/2010/main" val="5654776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1575"/>
            </a:lvl1pPr>
            <a:lvl2pPr>
              <a:defRPr sz="1350"/>
            </a:lvl2pPr>
            <a:lvl3pPr>
              <a:defRPr sz="1125"/>
            </a:lvl3pPr>
            <a:lvl4pPr>
              <a:defRPr sz="1012"/>
            </a:lvl4pPr>
            <a:lvl5pPr>
              <a:defRPr sz="1012"/>
            </a:lvl5pPr>
            <a:lvl6pPr>
              <a:defRPr sz="1012"/>
            </a:lvl6pPr>
            <a:lvl7pPr>
              <a:defRPr sz="1012"/>
            </a:lvl7pPr>
            <a:lvl8pPr>
              <a:defRPr sz="1012"/>
            </a:lvl8pPr>
            <a:lvl9pPr>
              <a:defRPr sz="10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1575"/>
            </a:lvl1pPr>
            <a:lvl2pPr>
              <a:defRPr sz="1350"/>
            </a:lvl2pPr>
            <a:lvl3pPr>
              <a:defRPr sz="1125"/>
            </a:lvl3pPr>
            <a:lvl4pPr>
              <a:defRPr sz="1012"/>
            </a:lvl4pPr>
            <a:lvl5pPr>
              <a:defRPr sz="1012"/>
            </a:lvl5pPr>
            <a:lvl6pPr>
              <a:defRPr sz="1012"/>
            </a:lvl6pPr>
            <a:lvl7pPr>
              <a:defRPr sz="1012"/>
            </a:lvl7pPr>
            <a:lvl8pPr>
              <a:defRPr sz="1012"/>
            </a:lvl8pPr>
            <a:lvl9pPr>
              <a:defRPr sz="10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66B562D-D563-4C86-90AE-E51BA17995B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34088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2"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192895" indent="-192895" defTabSz="257193">
              <a:lnSpc>
                <a:spcPct val="60000"/>
              </a:lnSpc>
              <a:buClr>
                <a:srgbClr val="7592A4"/>
              </a:buClr>
              <a:buFont typeface="Arial" pitchFamily="-110" charset="0"/>
              <a:buNone/>
            </a:pPr>
            <a:endParaRPr lang="en-US" sz="788"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1575">
                <a:solidFill>
                  <a:schemeClr val="bg1"/>
                </a:solidFill>
              </a:defRPr>
            </a:lvl1pPr>
          </a:lstStyle>
          <a:p>
            <a:r>
              <a:rPr lang="en-US" dirty="0"/>
              <a:t>Data Slide: click to add title</a:t>
            </a:r>
          </a:p>
        </p:txBody>
      </p:sp>
      <p:sp>
        <p:nvSpPr>
          <p:cNvPr id="8" name="Rectangle 3"/>
          <p:cNvSpPr>
            <a:spLocks noChangeArrowheads="1"/>
          </p:cNvSpPr>
          <p:nvPr/>
        </p:nvSpPr>
        <p:spPr bwMode="invGray">
          <a:xfrm>
            <a:off x="-5588" y="1386850"/>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257193">
              <a:lnSpc>
                <a:spcPct val="85000"/>
              </a:lnSpc>
            </a:pPr>
            <a:endParaRPr lang="en-US" sz="1125"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86848"/>
            <a:ext cx="9144000" cy="359663"/>
          </a:xfrm>
          <a:prstGeom prst="rect">
            <a:avLst/>
          </a:prstGeom>
        </p:spPr>
        <p:txBody>
          <a:bodyPr anchor="b">
            <a:noAutofit/>
          </a:bodyPr>
          <a:lstStyle>
            <a:lvl1pPr marL="0" indent="0" algn="ctr">
              <a:buNone/>
              <a:defRPr sz="1125" b="0">
                <a:solidFill>
                  <a:srgbClr val="FFFFFF"/>
                </a:solidFill>
              </a:defRPr>
            </a:lvl1pPr>
            <a:lvl2pPr marL="257193" indent="0">
              <a:buNone/>
              <a:defRPr sz="1125" b="1"/>
            </a:lvl2pPr>
            <a:lvl3pPr marL="514387" indent="0">
              <a:buNone/>
              <a:defRPr sz="1012" b="1"/>
            </a:lvl3pPr>
            <a:lvl4pPr marL="771580" indent="0">
              <a:buNone/>
              <a:defRPr sz="900" b="1"/>
            </a:lvl4pPr>
            <a:lvl5pPr marL="1028774" indent="0">
              <a:buNone/>
              <a:defRPr sz="900" b="1"/>
            </a:lvl5pPr>
            <a:lvl6pPr marL="1285967" indent="0">
              <a:buNone/>
              <a:defRPr sz="900" b="1"/>
            </a:lvl6pPr>
            <a:lvl7pPr marL="1543161" indent="0">
              <a:buNone/>
              <a:defRPr sz="900" b="1"/>
            </a:lvl7pPr>
            <a:lvl8pPr marL="1800354" indent="0">
              <a:buNone/>
              <a:defRPr sz="900" b="1"/>
            </a:lvl8pPr>
            <a:lvl9pPr marL="2057547" indent="0">
              <a:buNone/>
              <a:defRPr sz="900" b="1"/>
            </a:lvl9pPr>
          </a:lstStyle>
          <a:p>
            <a:pPr lvl="0"/>
            <a:r>
              <a:rPr lang="en-US" dirty="0"/>
              <a:t>Click to edit text</a:t>
            </a:r>
          </a:p>
        </p:txBody>
      </p:sp>
      <p:sp>
        <p:nvSpPr>
          <p:cNvPr id="13" name="Content Placeholder 4"/>
          <p:cNvSpPr>
            <a:spLocks noGrp="1"/>
          </p:cNvSpPr>
          <p:nvPr>
            <p:ph sz="quarter" idx="13" hasCustomPrompt="1"/>
          </p:nvPr>
        </p:nvSpPr>
        <p:spPr>
          <a:xfrm>
            <a:off x="304820" y="6461760"/>
            <a:ext cx="7388319" cy="320040"/>
          </a:xfrm>
          <a:prstGeom prst="rect">
            <a:avLst/>
          </a:prstGeom>
        </p:spPr>
        <p:txBody>
          <a:bodyPr vert="horz" anchor="ctr"/>
          <a:lstStyle>
            <a:lvl1pPr marL="0" indent="0">
              <a:buNone/>
              <a:defRPr sz="788" b="1">
                <a:solidFill>
                  <a:srgbClr val="285078"/>
                </a:solidFill>
                <a:latin typeface="Arial"/>
                <a:cs typeface="Arial"/>
              </a:defRPr>
            </a:lvl1pPr>
          </a:lstStyle>
          <a:p>
            <a:pPr lvl="0"/>
            <a:r>
              <a:rPr lang="en-US" dirty="0"/>
              <a:t>Click to Add Source</a:t>
            </a:r>
          </a:p>
        </p:txBody>
      </p:sp>
      <p:cxnSp>
        <p:nvCxnSpPr>
          <p:cNvPr id="11" name="Straight Connector 10"/>
          <p:cNvCxnSpPr/>
          <p:nvPr userDrawn="1"/>
        </p:nvCxnSpPr>
        <p:spPr>
          <a:xfrm>
            <a:off x="2"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3754649"/>
      </p:ext>
    </p:extLst>
  </p:cSld>
  <p:clrMapOvr>
    <a:masterClrMapping/>
  </p:clrMapOvr>
  <p:transition spd="slow"/>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1" y="274638"/>
            <a:ext cx="8315569"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1" y="1600203"/>
            <a:ext cx="8315569" cy="4367299"/>
          </a:xfrm>
          <a:prstGeom prst="rect">
            <a:avLst/>
          </a:prstGeom>
          <a:noFill/>
          <a:ln>
            <a:noFill/>
          </a:ln>
        </p:spPr>
        <p:txBody>
          <a:bodyPr spcFirstLastPara="1" wrap="square" lIns="91425" tIns="45700" rIns="91425" bIns="45700" anchor="t" anchorCtr="0">
            <a:normAutofit/>
          </a:bodyPr>
          <a:lstStyle>
            <a:lvl1pPr marL="257175" lvl="0" indent="-192881" algn="l">
              <a:spcBef>
                <a:spcPts val="203"/>
              </a:spcBef>
              <a:spcAft>
                <a:spcPts val="0"/>
              </a:spcAft>
              <a:buSzPts val="1800"/>
              <a:buChar char="▪"/>
              <a:defRPr/>
            </a:lvl1pPr>
            <a:lvl2pPr marL="514350" lvl="1" indent="-192881" algn="l">
              <a:spcBef>
                <a:spcPts val="203"/>
              </a:spcBef>
              <a:spcAft>
                <a:spcPts val="0"/>
              </a:spcAft>
              <a:buSzPts val="1800"/>
              <a:buChar char="▪"/>
              <a:defRPr/>
            </a:lvl2pPr>
            <a:lvl3pPr marL="771525" lvl="2" indent="-192881" algn="l">
              <a:spcBef>
                <a:spcPts val="203"/>
              </a:spcBef>
              <a:spcAft>
                <a:spcPts val="0"/>
              </a:spcAft>
              <a:buSzPts val="1800"/>
              <a:buChar char="▪"/>
              <a:defRPr/>
            </a:lvl3pPr>
            <a:lvl4pPr marL="1028700" lvl="3" indent="-192881" algn="l">
              <a:spcBef>
                <a:spcPts val="203"/>
              </a:spcBef>
              <a:spcAft>
                <a:spcPts val="0"/>
              </a:spcAft>
              <a:buSzPts val="1800"/>
              <a:buChar char="▪"/>
              <a:defRPr/>
            </a:lvl4pPr>
            <a:lvl5pPr marL="1285875" lvl="4" indent="-192881" algn="l">
              <a:spcBef>
                <a:spcPts val="203"/>
              </a:spcBef>
              <a:spcAft>
                <a:spcPts val="0"/>
              </a:spcAft>
              <a:buSzPts val="1800"/>
              <a:buChar char="▪"/>
              <a:defRPr/>
            </a:lvl5pPr>
            <a:lvl6pPr marL="1543050" lvl="5" indent="-192881" algn="l">
              <a:spcBef>
                <a:spcPts val="203"/>
              </a:spcBef>
              <a:spcAft>
                <a:spcPts val="0"/>
              </a:spcAft>
              <a:buSzPts val="1800"/>
              <a:buChar char="•"/>
              <a:defRPr/>
            </a:lvl6pPr>
            <a:lvl7pPr marL="1800225" lvl="6" indent="-192881" algn="l">
              <a:spcBef>
                <a:spcPts val="203"/>
              </a:spcBef>
              <a:spcAft>
                <a:spcPts val="0"/>
              </a:spcAft>
              <a:buSzPts val="1800"/>
              <a:buChar char="•"/>
              <a:defRPr/>
            </a:lvl7pPr>
            <a:lvl8pPr marL="2057400" lvl="7" indent="-192881" algn="l">
              <a:spcBef>
                <a:spcPts val="203"/>
              </a:spcBef>
              <a:spcAft>
                <a:spcPts val="0"/>
              </a:spcAft>
              <a:buSzPts val="1800"/>
              <a:buChar char="•"/>
              <a:defRPr/>
            </a:lvl8pPr>
            <a:lvl9pPr marL="2314575" lvl="8" indent="-192881" algn="l">
              <a:spcBef>
                <a:spcPts val="203"/>
              </a:spcBef>
              <a:spcAft>
                <a:spcPts val="0"/>
              </a:spcAft>
              <a:buSzPts val="1800"/>
              <a:buChar char="•"/>
              <a:defRPr/>
            </a:lvl9pPr>
          </a:lstStyle>
          <a:p>
            <a:endParaRPr/>
          </a:p>
        </p:txBody>
      </p:sp>
      <p:sp>
        <p:nvSpPr>
          <p:cNvPr id="28" name="Google Shape;28;p30"/>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29" name="Google Shape;29;p30"/>
          <p:cNvSpPr txBox="1">
            <a:spLocks noGrp="1"/>
          </p:cNvSpPr>
          <p:nvPr>
            <p:ph type="dt" idx="10"/>
          </p:nvPr>
        </p:nvSpPr>
        <p:spPr>
          <a:xfrm>
            <a:off x="7719761"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1" name="Google Shape;31;p30"/>
          <p:cNvPicPr preferRelativeResize="0"/>
          <p:nvPr/>
        </p:nvPicPr>
        <p:blipFill rotWithShape="1">
          <a:blip r:embed="rId2">
            <a:alphaModFix/>
          </a:blip>
          <a:srcRect/>
          <a:stretch/>
        </p:blipFill>
        <p:spPr>
          <a:xfrm>
            <a:off x="406300" y="6273083"/>
            <a:ext cx="1622597" cy="548152"/>
          </a:xfrm>
          <a:prstGeom prst="rect">
            <a:avLst/>
          </a:prstGeom>
          <a:noFill/>
          <a:ln>
            <a:noFill/>
          </a:ln>
        </p:spPr>
      </p:pic>
    </p:spTree>
    <p:extLst>
      <p:ext uri="{BB962C8B-B14F-4D97-AF65-F5344CB8AC3E}">
        <p14:creationId xmlns:p14="http://schemas.microsoft.com/office/powerpoint/2010/main" val="42746905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457201" y="274638"/>
            <a:ext cx="8315569"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457201" y="1644603"/>
            <a:ext cx="3890108" cy="639762"/>
          </a:xfrm>
          <a:prstGeom prst="rect">
            <a:avLst/>
          </a:prstGeom>
          <a:noFill/>
          <a:ln>
            <a:noFill/>
          </a:ln>
        </p:spPr>
        <p:txBody>
          <a:bodyPr spcFirstLastPara="1" wrap="square" lIns="91425" tIns="45700" rIns="91425" bIns="45700" anchor="b" anchorCtr="0">
            <a:noAutofit/>
          </a:bodyPr>
          <a:lstStyle>
            <a:lvl1pPr marL="257175" lvl="0" indent="-128588" algn="l">
              <a:spcBef>
                <a:spcPts val="315"/>
              </a:spcBef>
              <a:spcAft>
                <a:spcPts val="0"/>
              </a:spcAft>
              <a:buSzPts val="2800"/>
              <a:buNone/>
              <a:defRPr sz="1575" b="0">
                <a:solidFill>
                  <a:schemeClr val="dk2"/>
                </a:solidFill>
              </a:defRPr>
            </a:lvl1pPr>
            <a:lvl2pPr marL="514350" lvl="1" indent="-128588" algn="l">
              <a:spcBef>
                <a:spcPts val="225"/>
              </a:spcBef>
              <a:spcAft>
                <a:spcPts val="0"/>
              </a:spcAft>
              <a:buSzPts val="2000"/>
              <a:buNone/>
              <a:defRPr sz="1125" b="1"/>
            </a:lvl2pPr>
            <a:lvl3pPr marL="771525" lvl="2" indent="-128588" algn="l">
              <a:spcBef>
                <a:spcPts val="203"/>
              </a:spcBef>
              <a:spcAft>
                <a:spcPts val="0"/>
              </a:spcAft>
              <a:buSzPts val="1800"/>
              <a:buNone/>
              <a:defRPr sz="1013" b="1"/>
            </a:lvl3pPr>
            <a:lvl4pPr marL="1028700" lvl="3" indent="-128588" algn="l">
              <a:spcBef>
                <a:spcPts val="180"/>
              </a:spcBef>
              <a:spcAft>
                <a:spcPts val="0"/>
              </a:spcAft>
              <a:buSzPts val="1600"/>
              <a:buNone/>
              <a:defRPr sz="900" b="1"/>
            </a:lvl4pPr>
            <a:lvl5pPr marL="1285875" lvl="4" indent="-128588" algn="l">
              <a:spcBef>
                <a:spcPts val="180"/>
              </a:spcBef>
              <a:spcAft>
                <a:spcPts val="0"/>
              </a:spcAft>
              <a:buSzPts val="1600"/>
              <a:buNone/>
              <a:defRPr sz="900" b="1"/>
            </a:lvl5pPr>
            <a:lvl6pPr marL="1543050" lvl="5" indent="-128588" algn="l">
              <a:spcBef>
                <a:spcPts val="180"/>
              </a:spcBef>
              <a:spcAft>
                <a:spcPts val="0"/>
              </a:spcAft>
              <a:buSzPts val="1600"/>
              <a:buNone/>
              <a:defRPr sz="900" b="1"/>
            </a:lvl6pPr>
            <a:lvl7pPr marL="1800225" lvl="6" indent="-128588" algn="l">
              <a:spcBef>
                <a:spcPts val="180"/>
              </a:spcBef>
              <a:spcAft>
                <a:spcPts val="0"/>
              </a:spcAft>
              <a:buSzPts val="1600"/>
              <a:buNone/>
              <a:defRPr sz="900" b="1"/>
            </a:lvl7pPr>
            <a:lvl8pPr marL="2057400" lvl="7" indent="-128588" algn="l">
              <a:spcBef>
                <a:spcPts val="180"/>
              </a:spcBef>
              <a:spcAft>
                <a:spcPts val="0"/>
              </a:spcAft>
              <a:buSzPts val="1600"/>
              <a:buNone/>
              <a:defRPr sz="900" b="1"/>
            </a:lvl8pPr>
            <a:lvl9pPr marL="2314575" lvl="8" indent="-128588" algn="l">
              <a:spcBef>
                <a:spcPts val="180"/>
              </a:spcBef>
              <a:spcAft>
                <a:spcPts val="0"/>
              </a:spcAft>
              <a:buSzPts val="1600"/>
              <a:buNone/>
              <a:defRPr sz="900" b="1"/>
            </a:lvl9pPr>
          </a:lstStyle>
          <a:p>
            <a:endParaRPr/>
          </a:p>
        </p:txBody>
      </p:sp>
      <p:sp>
        <p:nvSpPr>
          <p:cNvPr id="61" name="Google Shape;61;p37"/>
          <p:cNvSpPr txBox="1">
            <a:spLocks noGrp="1"/>
          </p:cNvSpPr>
          <p:nvPr>
            <p:ph type="body" idx="2"/>
          </p:nvPr>
        </p:nvSpPr>
        <p:spPr>
          <a:xfrm>
            <a:off x="457201" y="2408717"/>
            <a:ext cx="3890108" cy="3558782"/>
          </a:xfrm>
          <a:prstGeom prst="rect">
            <a:avLst/>
          </a:prstGeom>
          <a:noFill/>
          <a:ln>
            <a:noFill/>
          </a:ln>
        </p:spPr>
        <p:txBody>
          <a:bodyPr spcFirstLastPara="1" wrap="square" lIns="91425" tIns="45700" rIns="91425" bIns="45700" anchor="t" anchorCtr="0">
            <a:normAutofit/>
          </a:bodyPr>
          <a:lstStyle>
            <a:lvl1pPr marL="257175" lvl="0" indent="-214313" algn="l">
              <a:spcBef>
                <a:spcPts val="270"/>
              </a:spcBef>
              <a:spcAft>
                <a:spcPts val="0"/>
              </a:spcAft>
              <a:buSzPts val="2400"/>
              <a:buChar char="▪"/>
              <a:defRPr sz="1350"/>
            </a:lvl1pPr>
            <a:lvl2pPr marL="514350" lvl="1" indent="-200025" algn="l">
              <a:spcBef>
                <a:spcPts val="225"/>
              </a:spcBef>
              <a:spcAft>
                <a:spcPts val="0"/>
              </a:spcAft>
              <a:buSzPts val="2000"/>
              <a:buChar char="▪"/>
              <a:defRPr sz="1125"/>
            </a:lvl2pPr>
            <a:lvl3pPr marL="771525" lvl="2" indent="-192881" algn="l">
              <a:spcBef>
                <a:spcPts val="203"/>
              </a:spcBef>
              <a:spcAft>
                <a:spcPts val="0"/>
              </a:spcAft>
              <a:buSzPts val="1800"/>
              <a:buChar char="▪"/>
              <a:defRPr sz="1013"/>
            </a:lvl3pPr>
            <a:lvl4pPr marL="1028700" lvl="3" indent="-185738" algn="l">
              <a:spcBef>
                <a:spcPts val="180"/>
              </a:spcBef>
              <a:spcAft>
                <a:spcPts val="0"/>
              </a:spcAft>
              <a:buSzPts val="1600"/>
              <a:buChar char="▪"/>
              <a:defRPr sz="900"/>
            </a:lvl4pPr>
            <a:lvl5pPr marL="1285875" lvl="4" indent="-185738" algn="l">
              <a:spcBef>
                <a:spcPts val="180"/>
              </a:spcBef>
              <a:spcAft>
                <a:spcPts val="0"/>
              </a:spcAft>
              <a:buSzPts val="1600"/>
              <a:buChar char="▪"/>
              <a:defRPr sz="900"/>
            </a:lvl5pPr>
            <a:lvl6pPr marL="1543050" lvl="5" indent="-185738" algn="l">
              <a:spcBef>
                <a:spcPts val="180"/>
              </a:spcBef>
              <a:spcAft>
                <a:spcPts val="0"/>
              </a:spcAft>
              <a:buSzPts val="1600"/>
              <a:buChar char="•"/>
              <a:defRPr sz="900"/>
            </a:lvl6pPr>
            <a:lvl7pPr marL="1800225" lvl="6" indent="-185738" algn="l">
              <a:spcBef>
                <a:spcPts val="180"/>
              </a:spcBef>
              <a:spcAft>
                <a:spcPts val="0"/>
              </a:spcAft>
              <a:buSzPts val="1600"/>
              <a:buChar char="•"/>
              <a:defRPr sz="900"/>
            </a:lvl7pPr>
            <a:lvl8pPr marL="2057400" lvl="7" indent="-185738" algn="l">
              <a:spcBef>
                <a:spcPts val="180"/>
              </a:spcBef>
              <a:spcAft>
                <a:spcPts val="0"/>
              </a:spcAft>
              <a:buSzPts val="1600"/>
              <a:buChar char="•"/>
              <a:defRPr sz="900"/>
            </a:lvl8pPr>
            <a:lvl9pPr marL="2314575" lvl="8" indent="-185738" algn="l">
              <a:spcBef>
                <a:spcPts val="180"/>
              </a:spcBef>
              <a:spcAft>
                <a:spcPts val="0"/>
              </a:spcAft>
              <a:buSzPts val="1600"/>
              <a:buChar char="•"/>
              <a:defRPr sz="900"/>
            </a:lvl9pPr>
          </a:lstStyle>
          <a:p>
            <a:endParaRPr/>
          </a:p>
        </p:txBody>
      </p:sp>
      <p:sp>
        <p:nvSpPr>
          <p:cNvPr id="62" name="Google Shape;62;p37"/>
          <p:cNvSpPr txBox="1">
            <a:spLocks noGrp="1"/>
          </p:cNvSpPr>
          <p:nvPr>
            <p:ph type="body" idx="3"/>
          </p:nvPr>
        </p:nvSpPr>
        <p:spPr>
          <a:xfrm>
            <a:off x="4732212" y="1644603"/>
            <a:ext cx="4038599" cy="639762"/>
          </a:xfrm>
          <a:prstGeom prst="rect">
            <a:avLst/>
          </a:prstGeom>
          <a:noFill/>
          <a:ln>
            <a:noFill/>
          </a:ln>
        </p:spPr>
        <p:txBody>
          <a:bodyPr spcFirstLastPara="1" wrap="square" lIns="91425" tIns="45700" rIns="91425" bIns="45700" anchor="b" anchorCtr="0">
            <a:noAutofit/>
          </a:bodyPr>
          <a:lstStyle>
            <a:lvl1pPr marL="257175" lvl="0" indent="-128588" algn="l">
              <a:spcBef>
                <a:spcPts val="315"/>
              </a:spcBef>
              <a:spcAft>
                <a:spcPts val="0"/>
              </a:spcAft>
              <a:buSzPts val="2800"/>
              <a:buNone/>
              <a:defRPr sz="1575" b="0">
                <a:solidFill>
                  <a:schemeClr val="dk2"/>
                </a:solidFill>
              </a:defRPr>
            </a:lvl1pPr>
            <a:lvl2pPr marL="514350" lvl="1" indent="-128588" algn="l">
              <a:spcBef>
                <a:spcPts val="225"/>
              </a:spcBef>
              <a:spcAft>
                <a:spcPts val="0"/>
              </a:spcAft>
              <a:buSzPts val="2000"/>
              <a:buNone/>
              <a:defRPr sz="1125" b="1"/>
            </a:lvl2pPr>
            <a:lvl3pPr marL="771525" lvl="2" indent="-128588" algn="l">
              <a:spcBef>
                <a:spcPts val="203"/>
              </a:spcBef>
              <a:spcAft>
                <a:spcPts val="0"/>
              </a:spcAft>
              <a:buSzPts val="1800"/>
              <a:buNone/>
              <a:defRPr sz="1013" b="1"/>
            </a:lvl3pPr>
            <a:lvl4pPr marL="1028700" lvl="3" indent="-128588" algn="l">
              <a:spcBef>
                <a:spcPts val="180"/>
              </a:spcBef>
              <a:spcAft>
                <a:spcPts val="0"/>
              </a:spcAft>
              <a:buSzPts val="1600"/>
              <a:buNone/>
              <a:defRPr sz="900" b="1"/>
            </a:lvl4pPr>
            <a:lvl5pPr marL="1285875" lvl="4" indent="-128588" algn="l">
              <a:spcBef>
                <a:spcPts val="180"/>
              </a:spcBef>
              <a:spcAft>
                <a:spcPts val="0"/>
              </a:spcAft>
              <a:buSzPts val="1600"/>
              <a:buNone/>
              <a:defRPr sz="900" b="1"/>
            </a:lvl5pPr>
            <a:lvl6pPr marL="1543050" lvl="5" indent="-128588" algn="l">
              <a:spcBef>
                <a:spcPts val="180"/>
              </a:spcBef>
              <a:spcAft>
                <a:spcPts val="0"/>
              </a:spcAft>
              <a:buSzPts val="1600"/>
              <a:buNone/>
              <a:defRPr sz="900" b="1"/>
            </a:lvl6pPr>
            <a:lvl7pPr marL="1800225" lvl="6" indent="-128588" algn="l">
              <a:spcBef>
                <a:spcPts val="180"/>
              </a:spcBef>
              <a:spcAft>
                <a:spcPts val="0"/>
              </a:spcAft>
              <a:buSzPts val="1600"/>
              <a:buNone/>
              <a:defRPr sz="900" b="1"/>
            </a:lvl7pPr>
            <a:lvl8pPr marL="2057400" lvl="7" indent="-128588" algn="l">
              <a:spcBef>
                <a:spcPts val="180"/>
              </a:spcBef>
              <a:spcAft>
                <a:spcPts val="0"/>
              </a:spcAft>
              <a:buSzPts val="1600"/>
              <a:buNone/>
              <a:defRPr sz="900" b="1"/>
            </a:lvl8pPr>
            <a:lvl9pPr marL="2314575" lvl="8" indent="-128588" algn="l">
              <a:spcBef>
                <a:spcPts val="180"/>
              </a:spcBef>
              <a:spcAft>
                <a:spcPts val="0"/>
              </a:spcAft>
              <a:buSzPts val="1600"/>
              <a:buNone/>
              <a:defRPr sz="900" b="1"/>
            </a:lvl9pPr>
          </a:lstStyle>
          <a:p>
            <a:endParaRPr/>
          </a:p>
        </p:txBody>
      </p:sp>
      <p:sp>
        <p:nvSpPr>
          <p:cNvPr id="63" name="Google Shape;63;p37"/>
          <p:cNvSpPr txBox="1">
            <a:spLocks noGrp="1"/>
          </p:cNvSpPr>
          <p:nvPr>
            <p:ph type="body" idx="4"/>
          </p:nvPr>
        </p:nvSpPr>
        <p:spPr>
          <a:xfrm>
            <a:off x="4732212" y="2408717"/>
            <a:ext cx="4038599" cy="3558782"/>
          </a:xfrm>
          <a:prstGeom prst="rect">
            <a:avLst/>
          </a:prstGeom>
          <a:noFill/>
          <a:ln>
            <a:noFill/>
          </a:ln>
        </p:spPr>
        <p:txBody>
          <a:bodyPr spcFirstLastPara="1" wrap="square" lIns="91425" tIns="45700" rIns="91425" bIns="45700" anchor="t" anchorCtr="0">
            <a:normAutofit/>
          </a:bodyPr>
          <a:lstStyle>
            <a:lvl1pPr marL="257175" lvl="0" indent="-214313" algn="l">
              <a:spcBef>
                <a:spcPts val="270"/>
              </a:spcBef>
              <a:spcAft>
                <a:spcPts val="0"/>
              </a:spcAft>
              <a:buSzPts val="2400"/>
              <a:buChar char="▪"/>
              <a:defRPr sz="1350"/>
            </a:lvl1pPr>
            <a:lvl2pPr marL="514350" lvl="1" indent="-200025" algn="l">
              <a:spcBef>
                <a:spcPts val="225"/>
              </a:spcBef>
              <a:spcAft>
                <a:spcPts val="0"/>
              </a:spcAft>
              <a:buSzPts val="2000"/>
              <a:buChar char="▪"/>
              <a:defRPr sz="1125"/>
            </a:lvl2pPr>
            <a:lvl3pPr marL="771525" lvl="2" indent="-192881" algn="l">
              <a:spcBef>
                <a:spcPts val="203"/>
              </a:spcBef>
              <a:spcAft>
                <a:spcPts val="0"/>
              </a:spcAft>
              <a:buSzPts val="1800"/>
              <a:buChar char="▪"/>
              <a:defRPr sz="1013"/>
            </a:lvl3pPr>
            <a:lvl4pPr marL="1028700" lvl="3" indent="-185738" algn="l">
              <a:spcBef>
                <a:spcPts val="180"/>
              </a:spcBef>
              <a:spcAft>
                <a:spcPts val="0"/>
              </a:spcAft>
              <a:buSzPts val="1600"/>
              <a:buChar char="▪"/>
              <a:defRPr sz="900"/>
            </a:lvl4pPr>
            <a:lvl5pPr marL="1285875" lvl="4" indent="-185738" algn="l">
              <a:spcBef>
                <a:spcPts val="180"/>
              </a:spcBef>
              <a:spcAft>
                <a:spcPts val="0"/>
              </a:spcAft>
              <a:buSzPts val="1600"/>
              <a:buChar char="▪"/>
              <a:defRPr sz="900"/>
            </a:lvl5pPr>
            <a:lvl6pPr marL="1543050" lvl="5" indent="-185738" algn="l">
              <a:spcBef>
                <a:spcPts val="180"/>
              </a:spcBef>
              <a:spcAft>
                <a:spcPts val="0"/>
              </a:spcAft>
              <a:buSzPts val="1600"/>
              <a:buChar char="•"/>
              <a:defRPr sz="900"/>
            </a:lvl6pPr>
            <a:lvl7pPr marL="1800225" lvl="6" indent="-185738" algn="l">
              <a:spcBef>
                <a:spcPts val="180"/>
              </a:spcBef>
              <a:spcAft>
                <a:spcPts val="0"/>
              </a:spcAft>
              <a:buSzPts val="1600"/>
              <a:buChar char="•"/>
              <a:defRPr sz="900"/>
            </a:lvl7pPr>
            <a:lvl8pPr marL="2057400" lvl="7" indent="-185738" algn="l">
              <a:spcBef>
                <a:spcPts val="180"/>
              </a:spcBef>
              <a:spcAft>
                <a:spcPts val="0"/>
              </a:spcAft>
              <a:buSzPts val="1600"/>
              <a:buChar char="•"/>
              <a:defRPr sz="900"/>
            </a:lvl8pPr>
            <a:lvl9pPr marL="2314575" lvl="8" indent="-185738" algn="l">
              <a:spcBef>
                <a:spcPts val="180"/>
              </a:spcBef>
              <a:spcAft>
                <a:spcPts val="0"/>
              </a:spcAft>
              <a:buSzPts val="1600"/>
              <a:buChar char="•"/>
              <a:defRPr sz="900"/>
            </a:lvl9pPr>
          </a:lstStyle>
          <a:p>
            <a:endParaRPr/>
          </a:p>
        </p:txBody>
      </p:sp>
      <p:sp>
        <p:nvSpPr>
          <p:cNvPr id="64" name="Google Shape;64;p37"/>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65" name="Google Shape;65;p37"/>
          <p:cNvSpPr txBox="1">
            <a:spLocks noGrp="1"/>
          </p:cNvSpPr>
          <p:nvPr>
            <p:ph type="dt" idx="10"/>
          </p:nvPr>
        </p:nvSpPr>
        <p:spPr>
          <a:xfrm>
            <a:off x="7719761"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7" name="Google Shape;67;p37"/>
          <p:cNvPicPr preferRelativeResize="0"/>
          <p:nvPr/>
        </p:nvPicPr>
        <p:blipFill rotWithShape="1">
          <a:blip r:embed="rId2">
            <a:alphaModFix/>
          </a:blip>
          <a:srcRect/>
          <a:stretch/>
        </p:blipFill>
        <p:spPr>
          <a:xfrm>
            <a:off x="406300" y="6273083"/>
            <a:ext cx="1622597" cy="548152"/>
          </a:xfrm>
          <a:prstGeom prst="rect">
            <a:avLst/>
          </a:prstGeom>
          <a:noFill/>
          <a:ln>
            <a:noFill/>
          </a:ln>
        </p:spPr>
      </p:pic>
    </p:spTree>
    <p:extLst>
      <p:ext uri="{BB962C8B-B14F-4D97-AF65-F5344CB8AC3E}">
        <p14:creationId xmlns:p14="http://schemas.microsoft.com/office/powerpoint/2010/main" val="41185698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1"/>
        <p:cNvGrpSpPr/>
        <p:nvPr/>
      </p:nvGrpSpPr>
      <p:grpSpPr>
        <a:xfrm>
          <a:off x="0" y="0"/>
          <a:ext cx="0" cy="0"/>
          <a:chOff x="0" y="0"/>
          <a:chExt cx="0" cy="0"/>
        </a:xfrm>
      </p:grpSpPr>
      <p:sp>
        <p:nvSpPr>
          <p:cNvPr id="82" name="Google Shape;82;p40"/>
          <p:cNvSpPr txBox="1">
            <a:spLocks noGrp="1"/>
          </p:cNvSpPr>
          <p:nvPr>
            <p:ph type="title"/>
          </p:nvPr>
        </p:nvSpPr>
        <p:spPr>
          <a:xfrm>
            <a:off x="301752" y="5006838"/>
            <a:ext cx="8588248" cy="52255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1238" b="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0"/>
          <p:cNvSpPr>
            <a:spLocks noGrp="1"/>
          </p:cNvSpPr>
          <p:nvPr>
            <p:ph type="pic" idx="2"/>
          </p:nvPr>
        </p:nvSpPr>
        <p:spPr>
          <a:xfrm>
            <a:off x="0" y="10328"/>
            <a:ext cx="9144000" cy="4913923"/>
          </a:xfrm>
          <a:prstGeom prst="rect">
            <a:avLst/>
          </a:prstGeom>
          <a:noFill/>
          <a:ln>
            <a:noFill/>
          </a:ln>
        </p:spPr>
        <p:txBody>
          <a:bodyPr spcFirstLastPara="1" wrap="square" lIns="91425" tIns="45700" rIns="91425" bIns="45700" anchor="t" anchorCtr="0">
            <a:normAutofit/>
          </a:bodyPr>
          <a:lstStyle>
            <a:lvl1pPr marR="0" lvl="0" algn="l" rtl="0">
              <a:spcBef>
                <a:spcPts val="360"/>
              </a:spcBef>
              <a:spcAft>
                <a:spcPts val="0"/>
              </a:spcAft>
              <a:buClr>
                <a:schemeClr val="accent6"/>
              </a:buClr>
              <a:buSzPts val="3200"/>
              <a:buFont typeface="Noto Sans Symbols"/>
              <a:buNone/>
              <a:defRPr sz="1800" b="0" i="0" u="none" strike="noStrike" cap="none">
                <a:solidFill>
                  <a:schemeClr val="dk1"/>
                </a:solidFill>
                <a:latin typeface="Arial"/>
                <a:ea typeface="Arial"/>
                <a:cs typeface="Arial"/>
                <a:sym typeface="Arial"/>
              </a:defRPr>
            </a:lvl1pPr>
            <a:lvl2pPr marR="0" lvl="1" algn="l" rtl="0">
              <a:spcBef>
                <a:spcPts val="315"/>
              </a:spcBef>
              <a:spcAft>
                <a:spcPts val="0"/>
              </a:spcAft>
              <a:buClr>
                <a:schemeClr val="accent6"/>
              </a:buClr>
              <a:buSzPts val="2800"/>
              <a:buFont typeface="Noto Sans Symbols"/>
              <a:buNone/>
              <a:defRPr sz="1575" b="0" i="0" u="none" strike="noStrike" cap="none">
                <a:solidFill>
                  <a:schemeClr val="dk1"/>
                </a:solidFill>
                <a:latin typeface="Arial"/>
                <a:ea typeface="Arial"/>
                <a:cs typeface="Arial"/>
                <a:sym typeface="Arial"/>
              </a:defRPr>
            </a:lvl2pPr>
            <a:lvl3pPr marR="0" lvl="2" algn="l" rtl="0">
              <a:spcBef>
                <a:spcPts val="270"/>
              </a:spcBef>
              <a:spcAft>
                <a:spcPts val="0"/>
              </a:spcAft>
              <a:buClr>
                <a:schemeClr val="accent6"/>
              </a:buClr>
              <a:buSzPts val="2400"/>
              <a:buFont typeface="Noto Sans Symbols"/>
              <a:buNone/>
              <a:defRPr sz="1350" b="0" i="0" u="none" strike="noStrike" cap="none">
                <a:solidFill>
                  <a:schemeClr val="dk1"/>
                </a:solidFill>
                <a:latin typeface="Arial"/>
                <a:ea typeface="Arial"/>
                <a:cs typeface="Arial"/>
                <a:sym typeface="Arial"/>
              </a:defRPr>
            </a:lvl3pPr>
            <a:lvl4pPr marR="0" lvl="3" algn="l" rtl="0">
              <a:spcBef>
                <a:spcPts val="225"/>
              </a:spcBef>
              <a:spcAft>
                <a:spcPts val="0"/>
              </a:spcAft>
              <a:buClr>
                <a:schemeClr val="accent6"/>
              </a:buClr>
              <a:buSzPts val="2000"/>
              <a:buFont typeface="Noto Sans Symbols"/>
              <a:buNone/>
              <a:defRPr sz="1125" b="0" i="0" u="none" strike="noStrike" cap="none">
                <a:solidFill>
                  <a:schemeClr val="dk1"/>
                </a:solidFill>
                <a:latin typeface="Arial"/>
                <a:ea typeface="Arial"/>
                <a:cs typeface="Arial"/>
                <a:sym typeface="Arial"/>
              </a:defRPr>
            </a:lvl4pPr>
            <a:lvl5pPr marR="0" lvl="4" algn="l" rtl="0">
              <a:spcBef>
                <a:spcPts val="225"/>
              </a:spcBef>
              <a:spcAft>
                <a:spcPts val="0"/>
              </a:spcAft>
              <a:buClr>
                <a:schemeClr val="accent6"/>
              </a:buClr>
              <a:buSzPts val="2000"/>
              <a:buFont typeface="Noto Sans Symbols"/>
              <a:buNone/>
              <a:defRPr sz="1125" b="0" i="0" u="none" strike="noStrike" cap="none">
                <a:solidFill>
                  <a:schemeClr val="dk1"/>
                </a:solidFill>
                <a:latin typeface="Arial"/>
                <a:ea typeface="Arial"/>
                <a:cs typeface="Arial"/>
                <a:sym typeface="Arial"/>
              </a:defRPr>
            </a:lvl5pPr>
            <a:lvl6pPr marR="0" lvl="5" algn="l" rtl="0">
              <a:spcBef>
                <a:spcPts val="225"/>
              </a:spcBef>
              <a:spcAft>
                <a:spcPts val="0"/>
              </a:spcAft>
              <a:buClr>
                <a:schemeClr val="accent1"/>
              </a:buClr>
              <a:buSzPts val="2000"/>
              <a:buFont typeface="Arial"/>
              <a:buNone/>
              <a:defRPr sz="1125" b="0" i="0" u="none" strike="noStrike" cap="none">
                <a:solidFill>
                  <a:schemeClr val="dk1"/>
                </a:solidFill>
                <a:latin typeface="Arial"/>
                <a:ea typeface="Arial"/>
                <a:cs typeface="Arial"/>
                <a:sym typeface="Arial"/>
              </a:defRPr>
            </a:lvl6pPr>
            <a:lvl7pPr marR="0" lvl="6" algn="l" rtl="0">
              <a:spcBef>
                <a:spcPts val="225"/>
              </a:spcBef>
              <a:spcAft>
                <a:spcPts val="0"/>
              </a:spcAft>
              <a:buClr>
                <a:schemeClr val="accent2"/>
              </a:buClr>
              <a:buSzPts val="2000"/>
              <a:buFont typeface="Arial"/>
              <a:buNone/>
              <a:defRPr sz="1125" b="0" i="0" u="none" strike="noStrike" cap="none">
                <a:solidFill>
                  <a:schemeClr val="dk1"/>
                </a:solidFill>
                <a:latin typeface="Arial"/>
                <a:ea typeface="Arial"/>
                <a:cs typeface="Arial"/>
                <a:sym typeface="Arial"/>
              </a:defRPr>
            </a:lvl7pPr>
            <a:lvl8pPr marR="0" lvl="7" algn="l" rtl="0">
              <a:spcBef>
                <a:spcPts val="225"/>
              </a:spcBef>
              <a:spcAft>
                <a:spcPts val="0"/>
              </a:spcAft>
              <a:buClr>
                <a:schemeClr val="accent3"/>
              </a:buClr>
              <a:buSzPts val="2000"/>
              <a:buFont typeface="Arial"/>
              <a:buNone/>
              <a:defRPr sz="1125" b="0" i="0" u="none" strike="noStrike" cap="none">
                <a:solidFill>
                  <a:schemeClr val="dk1"/>
                </a:solidFill>
                <a:latin typeface="Arial"/>
                <a:ea typeface="Arial"/>
                <a:cs typeface="Arial"/>
                <a:sym typeface="Arial"/>
              </a:defRPr>
            </a:lvl8pPr>
            <a:lvl9pPr marR="0" lvl="8" algn="l" rtl="0">
              <a:spcBef>
                <a:spcPts val="225"/>
              </a:spcBef>
              <a:spcAft>
                <a:spcPts val="0"/>
              </a:spcAft>
              <a:buClr>
                <a:schemeClr val="accent4"/>
              </a:buClr>
              <a:buSzPts val="2000"/>
              <a:buFont typeface="Arial"/>
              <a:buNone/>
              <a:defRPr sz="1125" b="0" i="0" u="none" strike="noStrike" cap="none">
                <a:solidFill>
                  <a:schemeClr val="dk1"/>
                </a:solidFill>
                <a:latin typeface="Arial"/>
                <a:ea typeface="Arial"/>
                <a:cs typeface="Arial"/>
                <a:sym typeface="Arial"/>
              </a:defRPr>
            </a:lvl9pPr>
          </a:lstStyle>
          <a:p>
            <a:endParaRPr/>
          </a:p>
        </p:txBody>
      </p:sp>
      <p:sp>
        <p:nvSpPr>
          <p:cNvPr id="84" name="Google Shape;84;p40"/>
          <p:cNvSpPr txBox="1">
            <a:spLocks noGrp="1"/>
          </p:cNvSpPr>
          <p:nvPr>
            <p:ph type="body" idx="1"/>
          </p:nvPr>
        </p:nvSpPr>
        <p:spPr>
          <a:xfrm>
            <a:off x="301752" y="5607560"/>
            <a:ext cx="8588248" cy="538395"/>
          </a:xfrm>
          <a:prstGeom prst="rect">
            <a:avLst/>
          </a:prstGeom>
          <a:noFill/>
          <a:ln>
            <a:noFill/>
          </a:ln>
        </p:spPr>
        <p:txBody>
          <a:bodyPr spcFirstLastPara="1" wrap="square" lIns="91425" tIns="45700" rIns="91425" bIns="45700" anchor="t" anchorCtr="0">
            <a:normAutofit/>
          </a:bodyPr>
          <a:lstStyle>
            <a:lvl1pPr marL="257175" lvl="0" indent="-128588" algn="ctr">
              <a:spcBef>
                <a:spcPts val="180"/>
              </a:spcBef>
              <a:spcAft>
                <a:spcPts val="0"/>
              </a:spcAft>
              <a:buSzPts val="1600"/>
              <a:buNone/>
              <a:defRPr sz="900"/>
            </a:lvl1pPr>
            <a:lvl2pPr marL="514350" lvl="1" indent="-128588" algn="l">
              <a:spcBef>
                <a:spcPts val="135"/>
              </a:spcBef>
              <a:spcAft>
                <a:spcPts val="0"/>
              </a:spcAft>
              <a:buSzPts val="1200"/>
              <a:buNone/>
              <a:defRPr sz="675"/>
            </a:lvl2pPr>
            <a:lvl3pPr marL="771525" lvl="2" indent="-128588" algn="l">
              <a:spcBef>
                <a:spcPts val="113"/>
              </a:spcBef>
              <a:spcAft>
                <a:spcPts val="0"/>
              </a:spcAft>
              <a:buSzPts val="1000"/>
              <a:buNone/>
              <a:defRPr sz="563"/>
            </a:lvl3pPr>
            <a:lvl4pPr marL="1028700" lvl="3" indent="-128588" algn="l">
              <a:spcBef>
                <a:spcPts val="101"/>
              </a:spcBef>
              <a:spcAft>
                <a:spcPts val="0"/>
              </a:spcAft>
              <a:buSzPts val="900"/>
              <a:buNone/>
              <a:defRPr sz="506"/>
            </a:lvl4pPr>
            <a:lvl5pPr marL="1285875" lvl="4" indent="-128588" algn="l">
              <a:spcBef>
                <a:spcPts val="101"/>
              </a:spcBef>
              <a:spcAft>
                <a:spcPts val="0"/>
              </a:spcAft>
              <a:buSzPts val="900"/>
              <a:buNone/>
              <a:defRPr sz="506"/>
            </a:lvl5pPr>
            <a:lvl6pPr marL="1543050" lvl="5" indent="-128588" algn="l">
              <a:spcBef>
                <a:spcPts val="101"/>
              </a:spcBef>
              <a:spcAft>
                <a:spcPts val="0"/>
              </a:spcAft>
              <a:buSzPts val="900"/>
              <a:buNone/>
              <a:defRPr sz="506"/>
            </a:lvl6pPr>
            <a:lvl7pPr marL="1800225" lvl="6" indent="-128588" algn="l">
              <a:spcBef>
                <a:spcPts val="101"/>
              </a:spcBef>
              <a:spcAft>
                <a:spcPts val="0"/>
              </a:spcAft>
              <a:buSzPts val="900"/>
              <a:buNone/>
              <a:defRPr sz="506"/>
            </a:lvl7pPr>
            <a:lvl8pPr marL="2057400" lvl="7" indent="-128588" algn="l">
              <a:spcBef>
                <a:spcPts val="101"/>
              </a:spcBef>
              <a:spcAft>
                <a:spcPts val="0"/>
              </a:spcAft>
              <a:buSzPts val="900"/>
              <a:buNone/>
              <a:defRPr sz="506"/>
            </a:lvl8pPr>
            <a:lvl9pPr marL="2314575" lvl="8" indent="-128588" algn="l">
              <a:spcBef>
                <a:spcPts val="101"/>
              </a:spcBef>
              <a:spcAft>
                <a:spcPts val="0"/>
              </a:spcAft>
              <a:buSzPts val="900"/>
              <a:buNone/>
              <a:defRPr sz="506"/>
            </a:lvl9pPr>
          </a:lstStyle>
          <a:p>
            <a:endParaRPr/>
          </a:p>
        </p:txBody>
      </p:sp>
      <p:sp>
        <p:nvSpPr>
          <p:cNvPr id="85" name="Google Shape;85;p40"/>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86" name="Google Shape;86;p40"/>
          <p:cNvSpPr txBox="1">
            <a:spLocks noGrp="1"/>
          </p:cNvSpPr>
          <p:nvPr>
            <p:ph type="dt" idx="10"/>
          </p:nvPr>
        </p:nvSpPr>
        <p:spPr>
          <a:xfrm>
            <a:off x="7719761"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0"/>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8" name="Google Shape;88;p40"/>
          <p:cNvPicPr preferRelativeResize="0"/>
          <p:nvPr/>
        </p:nvPicPr>
        <p:blipFill rotWithShape="1">
          <a:blip r:embed="rId2">
            <a:alphaModFix/>
          </a:blip>
          <a:srcRect/>
          <a:stretch/>
        </p:blipFill>
        <p:spPr>
          <a:xfrm>
            <a:off x="406300" y="6273083"/>
            <a:ext cx="1622597" cy="548152"/>
          </a:xfrm>
          <a:prstGeom prst="rect">
            <a:avLst/>
          </a:prstGeom>
          <a:noFill/>
          <a:ln>
            <a:noFill/>
          </a:ln>
        </p:spPr>
      </p:pic>
    </p:spTree>
    <p:extLst>
      <p:ext uri="{BB962C8B-B14F-4D97-AF65-F5344CB8AC3E}">
        <p14:creationId xmlns:p14="http://schemas.microsoft.com/office/powerpoint/2010/main" val="17210603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187170"/>
            <a:ext cx="7659687" cy="1168400"/>
          </a:xfrm>
        </p:spPr>
        <p:txBody>
          <a:bodyPr anchor="t"/>
          <a:lstStyle>
            <a:lvl1pPr algn="l">
              <a:defRPr sz="2025" b="0" cap="all"/>
            </a:lvl1pPr>
          </a:lstStyle>
          <a:p>
            <a:r>
              <a:rPr lang="en-US"/>
              <a:t>Click to edit Master title style</a:t>
            </a:r>
            <a:endParaRPr lang="en-US" dirty="0"/>
          </a:p>
        </p:txBody>
      </p:sp>
      <p:sp>
        <p:nvSpPr>
          <p:cNvPr id="3" name="Text Placeholder 2"/>
          <p:cNvSpPr>
            <a:spLocks noGrp="1"/>
          </p:cNvSpPr>
          <p:nvPr>
            <p:ph type="body" idx="1"/>
          </p:nvPr>
        </p:nvSpPr>
        <p:spPr>
          <a:xfrm>
            <a:off x="722315" y="1553633"/>
            <a:ext cx="6135687" cy="1633538"/>
          </a:xfrm>
        </p:spPr>
        <p:txBody>
          <a:bodyPr anchor="b"/>
          <a:lstStyle>
            <a:lvl1pPr marL="0" indent="0">
              <a:buNone/>
              <a:defRPr sz="1125">
                <a:solidFill>
                  <a:srgbClr val="222222"/>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dirty="0"/>
          </a:p>
        </p:txBody>
      </p:sp>
      <p:sp>
        <p:nvSpPr>
          <p:cNvPr id="8" name="Date Placeholder 3"/>
          <p:cNvSpPr>
            <a:spLocks noGrp="1"/>
          </p:cNvSpPr>
          <p:nvPr>
            <p:ph type="dt" sz="half" idx="2"/>
          </p:nvPr>
        </p:nvSpPr>
        <p:spPr>
          <a:xfrm>
            <a:off x="7719758" y="6352706"/>
            <a:ext cx="738443" cy="365760"/>
          </a:xfrm>
          <a:prstGeom prst="rect">
            <a:avLst/>
          </a:prstGeom>
        </p:spPr>
        <p:txBody>
          <a:bodyPr anchor="ctr"/>
          <a:lstStyle>
            <a:lvl1pPr>
              <a:defRPr sz="675">
                <a:solidFill>
                  <a:srgbClr val="88A7DF"/>
                </a:solidFill>
              </a:defRPr>
            </a:lvl1pPr>
          </a:lstStyle>
          <a:p>
            <a:fld id="{6EA067DB-0869-284B-B1D9-BD9B2E9CA69D}" type="datetimeFigureOut">
              <a:rPr lang="en-US" smtClean="0"/>
              <a:t>10/7/21</a:t>
            </a:fld>
            <a:endParaRPr lang="en-US" dirty="0"/>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675">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06297" y="6273083"/>
            <a:ext cx="1622597" cy="548152"/>
          </a:xfrm>
          <a:prstGeom prst="rect">
            <a:avLst/>
          </a:prstGeom>
        </p:spPr>
      </p:pic>
    </p:spTree>
    <p:extLst>
      <p:ext uri="{BB962C8B-B14F-4D97-AF65-F5344CB8AC3E}">
        <p14:creationId xmlns:p14="http://schemas.microsoft.com/office/powerpoint/2010/main" val="212381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779655"/>
            <a:ext cx="3867150" cy="3405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5456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3072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3072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66B562D-D563-4C86-90AE-E51BA17995B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07145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2"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192881" indent="-192881" defTabSz="257175">
              <a:lnSpc>
                <a:spcPct val="60000"/>
              </a:lnSpc>
              <a:buClr>
                <a:srgbClr val="7592A4"/>
              </a:buClr>
              <a:buFont typeface="Arial" pitchFamily="-110" charset="0"/>
              <a:buNone/>
            </a:pPr>
            <a:endParaRPr lang="en-US" sz="788"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1575">
                <a:solidFill>
                  <a:schemeClr val="bg1"/>
                </a:solidFill>
              </a:defRPr>
            </a:lvl1pPr>
          </a:lstStyle>
          <a:p>
            <a:r>
              <a:rPr lang="en-US" dirty="0"/>
              <a:t>Data Slide: click to add title</a:t>
            </a:r>
          </a:p>
        </p:txBody>
      </p:sp>
      <p:sp>
        <p:nvSpPr>
          <p:cNvPr id="8" name="Rectangle 3"/>
          <p:cNvSpPr>
            <a:spLocks noChangeArrowheads="1"/>
          </p:cNvSpPr>
          <p:nvPr/>
        </p:nvSpPr>
        <p:spPr bwMode="invGray">
          <a:xfrm>
            <a:off x="-5588" y="1386849"/>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257175">
              <a:lnSpc>
                <a:spcPct val="85000"/>
              </a:lnSpc>
            </a:pPr>
            <a:endParaRPr lang="en-US" sz="1125"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86847"/>
            <a:ext cx="9144000" cy="359663"/>
          </a:xfrm>
          <a:prstGeom prst="rect">
            <a:avLst/>
          </a:prstGeom>
        </p:spPr>
        <p:txBody>
          <a:bodyPr anchor="b">
            <a:noAutofit/>
          </a:bodyPr>
          <a:lstStyle>
            <a:lvl1pPr marL="0" indent="0" algn="ctr">
              <a:buNone/>
              <a:defRPr sz="1125" b="0">
                <a:solidFill>
                  <a:srgbClr val="FFFFFF"/>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text</a:t>
            </a:r>
          </a:p>
        </p:txBody>
      </p:sp>
      <p:sp>
        <p:nvSpPr>
          <p:cNvPr id="13" name="Content Placeholder 4"/>
          <p:cNvSpPr>
            <a:spLocks noGrp="1"/>
          </p:cNvSpPr>
          <p:nvPr>
            <p:ph sz="quarter" idx="13" hasCustomPrompt="1"/>
          </p:nvPr>
        </p:nvSpPr>
        <p:spPr>
          <a:xfrm>
            <a:off x="304820" y="6461760"/>
            <a:ext cx="7388319" cy="320040"/>
          </a:xfrm>
          <a:prstGeom prst="rect">
            <a:avLst/>
          </a:prstGeom>
        </p:spPr>
        <p:txBody>
          <a:bodyPr vert="horz" anchor="ctr"/>
          <a:lstStyle>
            <a:lvl1pPr marL="0" indent="0">
              <a:buNone/>
              <a:defRPr sz="788" b="1">
                <a:solidFill>
                  <a:srgbClr val="285078"/>
                </a:solidFill>
                <a:latin typeface="Arial"/>
                <a:cs typeface="Arial"/>
              </a:defRPr>
            </a:lvl1pPr>
          </a:lstStyle>
          <a:p>
            <a:pPr lvl="0"/>
            <a:r>
              <a:rPr lang="en-US" dirty="0"/>
              <a:t>Click to Add Source</a:t>
            </a:r>
          </a:p>
        </p:txBody>
      </p:sp>
      <p:cxnSp>
        <p:nvCxnSpPr>
          <p:cNvPr id="11" name="Straight Connector 10"/>
          <p:cNvCxnSpPr/>
          <p:nvPr userDrawn="1"/>
        </p:nvCxnSpPr>
        <p:spPr>
          <a:xfrm>
            <a:off x="2"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813953"/>
      </p:ext>
    </p:extLst>
  </p:cSld>
  <p:clrMapOvr>
    <a:masterClrMapping/>
  </p:clrMapOvr>
  <p:transition spd="slow"/>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4"/>
            <a:ext cx="7848600" cy="1927225"/>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D92626-37D2-4832-BF7A-BC283494A20D}" type="datetimeFigureOut">
              <a:rPr lang="en-US" smtClean="0"/>
              <a:pPr/>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9071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92626-37D2-4832-BF7A-BC283494A20D}" type="datetimeFigureOut">
              <a:rPr lang="en-US" smtClean="0"/>
              <a:pPr/>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92886-E571-45D5-8B56-343DC94F8FA6}" type="slidenum">
              <a:rPr lang="en-US" smtClean="0"/>
              <a:pPr/>
              <a:t>‹#›</a:t>
            </a:fld>
            <a:endParaRPr lang="en-US" dirty="0"/>
          </a:p>
        </p:txBody>
      </p:sp>
    </p:spTree>
    <p:extLst>
      <p:ext uri="{BB962C8B-B14F-4D97-AF65-F5344CB8AC3E}">
        <p14:creationId xmlns:p14="http://schemas.microsoft.com/office/powerpoint/2010/main" val="8295751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9"/>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D92626-37D2-4832-BF7A-BC283494A20D}" type="datetimeFigureOut">
              <a:rPr lang="en-US" smtClean="0"/>
              <a:pPr/>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8C592886-E571-45D5-8B56-343DC94F8FA6}" type="slidenum">
              <a:rPr lang="en-US" smtClean="0"/>
              <a:pPr algn="r"/>
              <a:t>‹#›</a:t>
            </a:fld>
            <a:endParaRPr lang="en-US">
              <a:solidFill>
                <a:srgbClr val="EEECE1">
                  <a:shade val="90000"/>
                </a:srgb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282383"/>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D92626-37D2-4832-BF7A-BC283494A20D}" type="datetimeFigureOut">
              <a:rPr lang="en-US" smtClean="0"/>
              <a:pPr/>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92886-E571-45D5-8B56-343DC94F8FA6}" type="slidenum">
              <a:rPr lang="en-US" smtClean="0"/>
              <a:pPr/>
              <a:t>‹#›</a:t>
            </a:fld>
            <a:endParaRPr lang="en-US"/>
          </a:p>
        </p:txBody>
      </p:sp>
    </p:spTree>
    <p:extLst>
      <p:ext uri="{BB962C8B-B14F-4D97-AF65-F5344CB8AC3E}">
        <p14:creationId xmlns:p14="http://schemas.microsoft.com/office/powerpoint/2010/main" val="19329721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D92626-37D2-4832-BF7A-BC283494A20D}" type="datetimeFigureOut">
              <a:rPr lang="en-US" smtClean="0"/>
              <a:pPr/>
              <a:t>10/7/21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92886-E571-45D5-8B56-343DC94F8FA6}" type="slidenum">
              <a:rPr lang="en-US" smtClean="0"/>
              <a:pPr/>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0512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D92626-37D2-4832-BF7A-BC283494A20D}" type="datetimeFigureOut">
              <a:rPr lang="en-US" smtClean="0"/>
              <a:pPr/>
              <a:t>10/7/21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92886-E571-45D5-8B56-343DC94F8FA6}" type="slidenum">
              <a:rPr lang="en-US" smtClean="0"/>
              <a:pPr/>
              <a:t>‹#›</a:t>
            </a:fld>
            <a:endParaRPr lang="en-US"/>
          </a:p>
        </p:txBody>
      </p:sp>
    </p:spTree>
    <p:extLst>
      <p:ext uri="{BB962C8B-B14F-4D97-AF65-F5344CB8AC3E}">
        <p14:creationId xmlns:p14="http://schemas.microsoft.com/office/powerpoint/2010/main" val="18502376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10/7/21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92886-E571-45D5-8B56-343DC94F8FA6}" type="slidenum">
              <a:rPr lang="en-US" smtClean="0"/>
              <a:pPr/>
              <a:t>‹#›</a:t>
            </a:fld>
            <a:endParaRPr lang="en-US"/>
          </a:p>
        </p:txBody>
      </p:sp>
    </p:spTree>
    <p:extLst>
      <p:ext uri="{BB962C8B-B14F-4D97-AF65-F5344CB8AC3E}">
        <p14:creationId xmlns:p14="http://schemas.microsoft.com/office/powerpoint/2010/main" val="22378868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6"/>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D92626-37D2-4832-BF7A-BC283494A20D}" type="datetimeFigureOut">
              <a:rPr lang="en-US" smtClean="0"/>
              <a:pPr/>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cxnSp>
        <p:nvCxnSpPr>
          <p:cNvPr id="9" name="Straight Connector 8"/>
          <p:cNvCxnSpPr/>
          <p:nvPr/>
        </p:nvCxnSpPr>
        <p:spPr>
          <a:xfrm rot="5400000">
            <a:off x="-13116" y="3580209"/>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52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2"/>
            <a:ext cx="7773339" cy="3427245"/>
          </a:xfrm>
        </p:spPr>
        <p:txBody>
          <a:bodyPr anchor="ctr"/>
          <a:lstStyle>
            <a:lvl1pPr algn="ctr">
              <a:defRPr sz="18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pPr>
              <a:buClr>
                <a:srgbClr val="000000"/>
              </a:buClr>
              <a:defRPr/>
            </a:pPr>
            <a:fld id="{60197171-1EF4-FE46-964B-46C688C928C3}" type="datetimeFigureOut">
              <a:rPr lang="en-US" kern="0" smtClean="0"/>
              <a:pPr>
                <a:buClr>
                  <a:srgbClr val="000000"/>
                </a:buClr>
                <a:defRPr/>
              </a:pPr>
              <a:t>10/7/21</a:t>
            </a:fld>
            <a:endParaRPr lang="en-US" kern="0"/>
          </a:p>
        </p:txBody>
      </p:sp>
      <p:sp>
        <p:nvSpPr>
          <p:cNvPr id="6" name="Footer Placeholder 5"/>
          <p:cNvSpPr>
            <a:spLocks noGrp="1"/>
          </p:cNvSpPr>
          <p:nvPr>
            <p:ph type="ftr" sz="quarter" idx="11"/>
          </p:nvPr>
        </p:nvSpPr>
        <p:spPr/>
        <p:txBody>
          <a:bodyPr/>
          <a:lstStyle/>
          <a:p>
            <a:pPr>
              <a:buClr>
                <a:srgbClr val="000000"/>
              </a:buClr>
              <a:defRPr/>
            </a:pPr>
            <a:endParaRPr lang="en-US" kern="0"/>
          </a:p>
        </p:txBody>
      </p:sp>
      <p:sp>
        <p:nvSpPr>
          <p:cNvPr id="7" name="Slide Number Placeholder 6"/>
          <p:cNvSpPr>
            <a:spLocks noGrp="1"/>
          </p:cNvSpPr>
          <p:nvPr>
            <p:ph type="sldNum" sz="quarter" idx="12"/>
          </p:nvPr>
        </p:nvSpPr>
        <p:spPr/>
        <p:txBody>
          <a:bodyPr/>
          <a:lstStyle/>
          <a:p>
            <a:pPr>
              <a:buClr>
                <a:srgbClr val="000000"/>
              </a:buClr>
              <a:defRPr/>
            </a:pPr>
            <a:fld id="{A68E8328-3B50-C846-AE97-1C93BE43126C}" type="slidenum">
              <a:rPr lang="en-US" kern="0" smtClean="0">
                <a:solidFill>
                  <a:srgbClr val="FFFFFF"/>
                </a:solidFill>
              </a:rPr>
              <a:pPr>
                <a:buClr>
                  <a:srgbClr val="000000"/>
                </a:buClr>
                <a:defRPr/>
              </a:pPr>
              <a:t>‹#›</a:t>
            </a:fld>
            <a:endParaRPr lang="en-US" kern="0">
              <a:solidFill>
                <a:srgbClr val="FFFFFF"/>
              </a:solidFill>
            </a:endParaRPr>
          </a:p>
        </p:txBody>
      </p:sp>
    </p:spTree>
    <p:extLst>
      <p:ext uri="{BB962C8B-B14F-4D97-AF65-F5344CB8AC3E}">
        <p14:creationId xmlns:p14="http://schemas.microsoft.com/office/powerpoint/2010/main" val="33469594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1"/>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D92626-37D2-4832-BF7A-BC283494A20D}" type="datetimeFigureOut">
              <a:rPr lang="en-US" smtClean="0"/>
              <a:pPr/>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8C592886-E571-45D5-8B56-343DC94F8FA6}" type="slidenum">
              <a:rPr lang="en-US" smtClean="0"/>
              <a:pPr algn="r"/>
              <a:t>‹#›</a:t>
            </a:fld>
            <a:endParaRPr lang="en-US">
              <a:solidFill>
                <a:srgbClr val="1F497D">
                  <a:shade val="90000"/>
                </a:srgbClr>
              </a:solidFill>
            </a:endParaRPr>
          </a:p>
        </p:txBody>
      </p:sp>
    </p:spTree>
    <p:extLst>
      <p:ext uri="{BB962C8B-B14F-4D97-AF65-F5344CB8AC3E}">
        <p14:creationId xmlns:p14="http://schemas.microsoft.com/office/powerpoint/2010/main" val="34441161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D92626-37D2-4832-BF7A-BC283494A20D}" type="datetimeFigureOut">
              <a:rPr lang="en-US" smtClean="0"/>
              <a:pPr/>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92886-E571-45D5-8B56-343DC94F8FA6}" type="slidenum">
              <a:rPr lang="en-US" smtClean="0"/>
              <a:pPr/>
              <a:t>‹#›</a:t>
            </a:fld>
            <a:endParaRPr lang="en-US"/>
          </a:p>
        </p:txBody>
      </p:sp>
    </p:spTree>
    <p:extLst>
      <p:ext uri="{BB962C8B-B14F-4D97-AF65-F5344CB8AC3E}">
        <p14:creationId xmlns:p14="http://schemas.microsoft.com/office/powerpoint/2010/main" val="6126424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D92626-37D2-4832-BF7A-BC283494A20D}" type="datetimeFigureOut">
              <a:rPr lang="en-US" smtClean="0"/>
              <a:pPr/>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92886-E571-45D5-8B56-343DC94F8FA6}" type="slidenum">
              <a:rPr lang="en-US" smtClean="0"/>
              <a:pPr/>
              <a:t>‹#›</a:t>
            </a:fld>
            <a:endParaRPr lang="en-US"/>
          </a:p>
        </p:txBody>
      </p:sp>
    </p:spTree>
    <p:extLst>
      <p:ext uri="{BB962C8B-B14F-4D97-AF65-F5344CB8AC3E}">
        <p14:creationId xmlns:p14="http://schemas.microsoft.com/office/powerpoint/2010/main" val="4151696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7"/>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60197171-1EF4-FE46-964B-46C688C928C3}" type="datetimeFigureOut">
              <a:rPr lang="en-US" b="1" smtClean="0">
                <a:latin typeface="Times New Roman" pitchFamily="18" charset="0"/>
                <a:cs typeface="Arial" charset="0"/>
              </a:rPr>
              <a:pPr fontAlgn="base">
                <a:spcBef>
                  <a:spcPct val="0"/>
                </a:spcBef>
                <a:spcAft>
                  <a:spcPct val="0"/>
                </a:spcAft>
                <a:defRPr/>
              </a:pPr>
              <a:t>10/7/21</a:t>
            </a:fld>
            <a:endParaRPr lang="en-US" b="1">
              <a:latin typeface="Times New Roman" pitchFamily="18" charset="0"/>
              <a:cs typeface="Arial"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b="1">
              <a:latin typeface="Times New Roman" pitchFamily="18" charset="0"/>
              <a:cs typeface="Arial"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68E8328-3B50-C846-AE97-1C93BE43126C}" type="slidenum">
              <a:rPr lang="en-US" smtClean="0">
                <a:latin typeface="Times New Roman" pitchFamily="18" charset="0"/>
                <a:cs typeface="Arial" charset="0"/>
              </a:rPr>
              <a:pPr fontAlgn="base">
                <a:spcBef>
                  <a:spcPct val="0"/>
                </a:spcBef>
                <a:spcAft>
                  <a:spcPct val="0"/>
                </a:spcAft>
                <a:defRPr/>
              </a:pPr>
              <a:t>‹#›</a:t>
            </a:fld>
            <a:endParaRPr lang="en-US">
              <a:latin typeface="Times New Roman" pitchFamily="18" charset="0"/>
              <a:cs typeface="Arial" charset="0"/>
            </a:endParaRPr>
          </a:p>
        </p:txBody>
      </p:sp>
    </p:spTree>
    <p:extLst>
      <p:ext uri="{BB962C8B-B14F-4D97-AF65-F5344CB8AC3E}">
        <p14:creationId xmlns:p14="http://schemas.microsoft.com/office/powerpoint/2010/main" val="42534125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5840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6249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3784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6067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71"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71"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9351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09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ADD6C6C-83C1-452A-96F3-B8D29E337F49}"/>
              </a:ext>
            </a:extLst>
          </p:cNvPr>
          <p:cNvSpPr/>
          <p:nvPr userDrawn="1"/>
        </p:nvSpPr>
        <p:spPr>
          <a:xfrm>
            <a:off x="1" y="-16330"/>
            <a:ext cx="9144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88" dirty="0"/>
          </a:p>
        </p:txBody>
      </p:sp>
      <p:sp>
        <p:nvSpPr>
          <p:cNvPr id="20" name="Rectangle 55">
            <a:extLst>
              <a:ext uri="{FF2B5EF4-FFF2-40B4-BE49-F238E27FC236}">
                <a16:creationId xmlns:a16="http://schemas.microsoft.com/office/drawing/2014/main" id="{7A9ECCCD-A0FF-44DB-AC5F-B793F0127009}"/>
              </a:ext>
            </a:extLst>
          </p:cNvPr>
          <p:cNvSpPr>
            <a:spLocks noGrp="1" noChangeArrowheads="1"/>
          </p:cNvSpPr>
          <p:nvPr>
            <p:ph type="ctrTitle"/>
          </p:nvPr>
        </p:nvSpPr>
        <p:spPr bwMode="invGray">
          <a:xfrm>
            <a:off x="544259" y="409576"/>
            <a:ext cx="8274617" cy="2882265"/>
          </a:xfrm>
        </p:spPr>
        <p:txBody>
          <a:bodyPr/>
          <a:lstStyle>
            <a:lvl1pPr>
              <a:defRPr sz="2194">
                <a:solidFill>
                  <a:schemeClr val="bg2"/>
                </a:solidFill>
              </a:defRPr>
            </a:lvl1pPr>
          </a:lstStyle>
          <a:p>
            <a:r>
              <a:rPr lang="en-US"/>
              <a:t>Click to edit Master title style</a:t>
            </a:r>
            <a:endParaRPr lang="en-US" dirty="0"/>
          </a:p>
        </p:txBody>
      </p:sp>
      <p:pic>
        <p:nvPicPr>
          <p:cNvPr id="21" name="Picture 20">
            <a:extLst>
              <a:ext uri="{FF2B5EF4-FFF2-40B4-BE49-F238E27FC236}">
                <a16:creationId xmlns:a16="http://schemas.microsoft.com/office/drawing/2014/main" id="{402EAF0A-592A-4C79-9AAB-72922C1794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1056" y="3355525"/>
            <a:ext cx="2870564" cy="1247410"/>
          </a:xfrm>
          <a:prstGeom prst="rect">
            <a:avLst/>
          </a:prstGeom>
        </p:spPr>
      </p:pic>
      <p:cxnSp>
        <p:nvCxnSpPr>
          <p:cNvPr id="22" name="Straight Connector 21">
            <a:extLst>
              <a:ext uri="{FF2B5EF4-FFF2-40B4-BE49-F238E27FC236}">
                <a16:creationId xmlns:a16="http://schemas.microsoft.com/office/drawing/2014/main" id="{5BE5ED79-E5A4-45FD-99B5-5B3FE794CFD8}"/>
              </a:ext>
            </a:extLst>
          </p:cNvPr>
          <p:cNvCxnSpPr/>
          <p:nvPr userDrawn="1"/>
        </p:nvCxnSpPr>
        <p:spPr bwMode="auto">
          <a:xfrm>
            <a:off x="-16672" y="4605619"/>
            <a:ext cx="9160673"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3" name="Picture 9" descr="CCO_HEP_RGB.jpg">
            <a:extLst>
              <a:ext uri="{FF2B5EF4-FFF2-40B4-BE49-F238E27FC236}">
                <a16:creationId xmlns:a16="http://schemas.microsoft.com/office/drawing/2014/main" id="{F556F793-1987-4827-B364-42F334495408}"/>
              </a:ext>
            </a:extLst>
          </p:cNvPr>
          <p:cNvPicPr>
            <a:picLocks noChangeAspect="1"/>
          </p:cNvPicPr>
          <p:nvPr userDrawn="1"/>
        </p:nvPicPr>
        <p:blipFill>
          <a:blip r:embed="rId3">
            <a:extLst>
              <a:ext uri="{28A0092B-C50C-407E-A947-70E740481C1C}">
                <a14:useLocalDpi xmlns:a14="http://schemas.microsoft.com/office/drawing/2010/main" val="0"/>
              </a:ext>
            </a:extLst>
          </a:blip>
          <a:srcRect t="48615"/>
          <a:stretch>
            <a:fillRect/>
          </a:stretch>
        </p:blipFill>
        <p:spPr bwMode="auto">
          <a:xfrm>
            <a:off x="6105526" y="5930903"/>
            <a:ext cx="276463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7693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715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5892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3079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5739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2057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304803" y="5495544"/>
            <a:ext cx="8516815" cy="59436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2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7" name="Google Shape;77;p39"/>
          <p:cNvSpPr txBox="1">
            <a:spLocks noGrp="1"/>
          </p:cNvSpPr>
          <p:nvPr>
            <p:ph type="body" idx="1"/>
          </p:nvPr>
        </p:nvSpPr>
        <p:spPr>
          <a:xfrm>
            <a:off x="304802" y="381000"/>
            <a:ext cx="8516815" cy="49428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8" name="Google Shape;78;p39"/>
          <p:cNvSpPr txBox="1">
            <a:spLocks noGrp="1"/>
          </p:cNvSpPr>
          <p:nvPr>
            <p:ph type="dt" idx="10"/>
          </p:nvPr>
        </p:nvSpPr>
        <p:spPr>
          <a:xfrm>
            <a:off x="7719759"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0" name="Google Shape;80;p39"/>
          <p:cNvPicPr preferRelativeResize="0"/>
          <p:nvPr/>
        </p:nvPicPr>
        <p:blipFill rotWithShape="1">
          <a:blip r:embed="rId2">
            <a:alphaModFix/>
          </a:blip>
          <a:srcRect/>
          <a:stretch/>
        </p:blipFill>
        <p:spPr>
          <a:xfrm>
            <a:off x="406298" y="6273083"/>
            <a:ext cx="1622597" cy="548152"/>
          </a:xfrm>
          <a:prstGeom prst="rect">
            <a:avLst/>
          </a:prstGeom>
          <a:noFill/>
          <a:ln>
            <a:noFill/>
          </a:ln>
        </p:spPr>
      </p:pic>
    </p:spTree>
    <p:extLst>
      <p:ext uri="{BB962C8B-B14F-4D97-AF65-F5344CB8AC3E}">
        <p14:creationId xmlns:p14="http://schemas.microsoft.com/office/powerpoint/2010/main" val="14099355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1"/>
        <p:cNvGrpSpPr/>
        <p:nvPr/>
      </p:nvGrpSpPr>
      <p:grpSpPr>
        <a:xfrm>
          <a:off x="0" y="0"/>
          <a:ext cx="0" cy="0"/>
          <a:chOff x="0" y="0"/>
          <a:chExt cx="0" cy="0"/>
        </a:xfrm>
      </p:grpSpPr>
      <p:sp>
        <p:nvSpPr>
          <p:cNvPr id="82" name="Google Shape;82;p40"/>
          <p:cNvSpPr txBox="1">
            <a:spLocks noGrp="1"/>
          </p:cNvSpPr>
          <p:nvPr>
            <p:ph type="title"/>
          </p:nvPr>
        </p:nvSpPr>
        <p:spPr>
          <a:xfrm>
            <a:off x="301752" y="5006834"/>
            <a:ext cx="8588248" cy="52255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2200" b="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0"/>
          <p:cNvSpPr>
            <a:spLocks noGrp="1"/>
          </p:cNvSpPr>
          <p:nvPr>
            <p:ph type="pic" idx="2"/>
          </p:nvPr>
        </p:nvSpPr>
        <p:spPr>
          <a:xfrm>
            <a:off x="0" y="10324"/>
            <a:ext cx="9144000" cy="4913923"/>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accent6"/>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6"/>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6"/>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6"/>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6"/>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3"/>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4"/>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4" name="Google Shape;84;p40"/>
          <p:cNvSpPr txBox="1">
            <a:spLocks noGrp="1"/>
          </p:cNvSpPr>
          <p:nvPr>
            <p:ph type="body" idx="1"/>
          </p:nvPr>
        </p:nvSpPr>
        <p:spPr>
          <a:xfrm>
            <a:off x="301752" y="5607556"/>
            <a:ext cx="8588248" cy="538395"/>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5" name="Google Shape;85;p40"/>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6" name="Google Shape;86;p40"/>
          <p:cNvSpPr txBox="1">
            <a:spLocks noGrp="1"/>
          </p:cNvSpPr>
          <p:nvPr>
            <p:ph type="dt" idx="10"/>
          </p:nvPr>
        </p:nvSpPr>
        <p:spPr>
          <a:xfrm>
            <a:off x="7719759"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0"/>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8" name="Google Shape;88;p40"/>
          <p:cNvPicPr preferRelativeResize="0"/>
          <p:nvPr/>
        </p:nvPicPr>
        <p:blipFill rotWithShape="1">
          <a:blip r:embed="rId2">
            <a:alphaModFix/>
          </a:blip>
          <a:srcRect/>
          <a:stretch/>
        </p:blipFill>
        <p:spPr>
          <a:xfrm>
            <a:off x="406298" y="6273083"/>
            <a:ext cx="1622597" cy="548152"/>
          </a:xfrm>
          <a:prstGeom prst="rect">
            <a:avLst/>
          </a:prstGeom>
          <a:noFill/>
          <a:ln>
            <a:noFill/>
          </a:ln>
        </p:spPr>
      </p:pic>
    </p:spTree>
    <p:extLst>
      <p:ext uri="{BB962C8B-B14F-4D97-AF65-F5344CB8AC3E}">
        <p14:creationId xmlns:p14="http://schemas.microsoft.com/office/powerpoint/2010/main" val="17788295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10/7/21</a:t>
            </a:fld>
            <a:endParaRPr lang="en-US" dirty="0"/>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27224876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 y="85728"/>
            <a:ext cx="3492817" cy="1187196"/>
          </a:xfrm>
          <a:prstGeom prst="rect">
            <a:avLst/>
          </a:prstGeom>
        </p:spPr>
      </p:pic>
      <p:sp>
        <p:nvSpPr>
          <p:cNvPr id="11" name="Date Placeholder 3"/>
          <p:cNvSpPr>
            <a:spLocks noGrp="1"/>
          </p:cNvSpPr>
          <p:nvPr>
            <p:ph type="dt" sz="half" idx="10"/>
          </p:nvPr>
        </p:nvSpPr>
        <p:spPr>
          <a:xfrm>
            <a:off x="7719756" y="6352706"/>
            <a:ext cx="738443" cy="365760"/>
          </a:xfrm>
          <a:prstGeom prst="rect">
            <a:avLst/>
          </a:prstGeom>
        </p:spPr>
        <p:txBody>
          <a:bodyPr anchor="ctr"/>
          <a:lstStyle>
            <a:lvl1pPr>
              <a:defRPr sz="1200" b="0" i="0">
                <a:solidFill>
                  <a:srgbClr val="88A7DF"/>
                </a:solidFill>
                <a:latin typeface="ITC Avant Garde Std Bk Cn"/>
                <a:cs typeface="ITC Avant Garde Std Bk Cn"/>
              </a:defRPr>
            </a:lvl1pPr>
          </a:lstStyle>
          <a:p>
            <a:fld id="{6EA067DB-0869-284B-B1D9-BD9B2E9CA69D}" type="datetimeFigureOut">
              <a:rPr lang="en-US" smtClean="0"/>
              <a:t>10/7/21</a:t>
            </a:fld>
            <a:endParaRPr lang="en-US" dirty="0"/>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endParaRPr lang="en-US" dirty="0"/>
          </a:p>
        </p:txBody>
      </p:sp>
    </p:spTree>
    <p:extLst>
      <p:ext uri="{BB962C8B-B14F-4D97-AF65-F5344CB8AC3E}">
        <p14:creationId xmlns:p14="http://schemas.microsoft.com/office/powerpoint/2010/main" val="27502286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775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30"/>
            <a:ext cx="8154333"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3508" y="1513047"/>
            <a:ext cx="8158147" cy="46506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21878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88A7DF"/>
              </a:solidFill>
              <a:effectLst/>
              <a:uLnTx/>
              <a:uFillTx/>
              <a:latin typeface="Arial"/>
              <a:cs typeface="Arial"/>
              <a:sym typeface="Arial"/>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87A7DE"/>
              </a:solidFill>
              <a:effectLst/>
              <a:uLnTx/>
              <a:uFillTx/>
              <a:latin typeface="Arial"/>
              <a:cs typeface="Arial"/>
              <a:sym typeface="Arial"/>
            </a:endParaRPr>
          </a:p>
        </p:txBody>
      </p:sp>
      <p:sp>
        <p:nvSpPr>
          <p:cNvPr id="7" name="Slide Number Placeholder 6"/>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666B562D-D563-4C86-90AE-E51BA17995BA}" type="slidenum">
              <a:rPr kumimoji="0" lang="en-US" sz="1800" b="0" i="0" u="none" strike="noStrike" kern="0" cap="none" spc="0" normalizeH="0" baseline="0" noProof="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8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0924324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marR="0" lvl="0" indent="-342900" algn="l" defTabSz="457200" rtl="0" eaLnBrk="1" fontAlgn="auto" latinLnBrk="0" hangingPunct="1">
              <a:lnSpc>
                <a:spcPct val="60000"/>
              </a:lnSpc>
              <a:spcBef>
                <a:spcPts val="0"/>
              </a:spcBef>
              <a:spcAft>
                <a:spcPts val="0"/>
              </a:spcAft>
              <a:buClr>
                <a:srgbClr val="7592A4"/>
              </a:buClr>
              <a:buSzTx/>
              <a:buFont typeface="Arial" pitchFamily="-110" charset="0"/>
              <a:buNone/>
              <a:tabLst/>
              <a:defRPr/>
            </a:pPr>
            <a:endParaRPr kumimoji="0" lang="en-US" sz="1400" b="0" i="0" u="none" strike="noStrike" kern="0" cap="none" spc="0" normalizeH="0" baseline="0" noProof="0" dirty="0">
              <a:ln>
                <a:noFill/>
              </a:ln>
              <a:solidFill>
                <a:srgbClr val="FFFFFF"/>
              </a:solidFill>
              <a:effectLst/>
              <a:uLnTx/>
              <a:uFillTx/>
              <a:latin typeface="Arial" pitchFamily="-110" charset="0"/>
              <a:ea typeface="ＭＳ Ｐゴシック" pitchFamily="-110" charset="-128"/>
              <a:cs typeface="ＭＳ Ｐゴシック" pitchFamily="-110" charset="-128"/>
              <a:sym typeface="Arial"/>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a:t>Data Slide: click to add title</a:t>
            </a:r>
          </a:p>
        </p:txBody>
      </p:sp>
      <p:sp>
        <p:nvSpPr>
          <p:cNvPr id="8" name="Rectangle 3"/>
          <p:cNvSpPr>
            <a:spLocks noChangeArrowheads="1"/>
          </p:cNvSpPr>
          <p:nvPr/>
        </p:nvSpPr>
        <p:spPr bwMode="invGray">
          <a:xfrm>
            <a:off x="-5588" y="1386845"/>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marL="0" marR="0" lvl="0" indent="0" algn="ctr" defTabSz="457200" rtl="0" eaLnBrk="1" fontAlgn="auto" latinLnBrk="0" hangingPunct="1">
              <a:lnSpc>
                <a:spcPct val="85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Arial" pitchFamily="-110" charset="0"/>
              <a:ea typeface="ＭＳ Ｐゴシック" pitchFamily="-110" charset="-128"/>
              <a:cs typeface="ＭＳ Ｐゴシック" pitchFamily="-110" charset="-128"/>
              <a:sym typeface="Arial"/>
            </a:endParaRPr>
          </a:p>
        </p:txBody>
      </p:sp>
      <p:sp>
        <p:nvSpPr>
          <p:cNvPr id="9" name="Text Placeholder 2"/>
          <p:cNvSpPr>
            <a:spLocks noGrp="1"/>
          </p:cNvSpPr>
          <p:nvPr>
            <p:ph type="body" idx="10" hasCustomPrompt="1"/>
          </p:nvPr>
        </p:nvSpPr>
        <p:spPr>
          <a:xfrm>
            <a:off x="0" y="1386843"/>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72504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EB91F2-D0BD-480B-AADA-78C2658541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3436" y="5345430"/>
            <a:ext cx="2870564" cy="1247410"/>
          </a:xfrm>
          <a:prstGeom prst="rect">
            <a:avLst/>
          </a:prstGeom>
        </p:spPr>
      </p:pic>
      <p:sp>
        <p:nvSpPr>
          <p:cNvPr id="5" name="Title 1"/>
          <p:cNvSpPr>
            <a:spLocks noGrp="1"/>
          </p:cNvSpPr>
          <p:nvPr>
            <p:ph type="title"/>
          </p:nvPr>
        </p:nvSpPr>
        <p:spPr>
          <a:xfrm>
            <a:off x="385764" y="330201"/>
            <a:ext cx="8433112" cy="5250792"/>
          </a:xfrm>
          <a:prstGeom prst="rect">
            <a:avLst/>
          </a:prstGeom>
        </p:spPr>
        <p:txBody>
          <a:bodyPr anchorCtr="1"/>
          <a:lstStyle>
            <a:lvl1pPr algn="ctr">
              <a:defRPr sz="225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9144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88" dirty="0"/>
          </a:p>
        </p:txBody>
      </p:sp>
      <p:cxnSp>
        <p:nvCxnSpPr>
          <p:cNvPr id="6" name="Straight Connector 5">
            <a:extLst>
              <a:ext uri="{FF2B5EF4-FFF2-40B4-BE49-F238E27FC236}">
                <a16:creationId xmlns:a16="http://schemas.microsoft.com/office/drawing/2014/main" id="{A890B2B0-5EA8-4F11-809B-189B7105E283}"/>
              </a:ext>
            </a:extLst>
          </p:cNvPr>
          <p:cNvCxnSpPr/>
          <p:nvPr userDrawn="1"/>
        </p:nvCxnSpPr>
        <p:spPr>
          <a:xfrm>
            <a:off x="1" y="6589713"/>
            <a:ext cx="9144000" cy="0"/>
          </a:xfrm>
          <a:prstGeom prst="line">
            <a:avLst/>
          </a:prstGeom>
          <a:ln w="19050">
            <a:solidFill>
              <a:srgbClr val="0085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70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238130"/>
            <a:ext cx="8154334"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1365" y="1510730"/>
            <a:ext cx="3981959" cy="4678738"/>
          </a:xfrm>
          <a:prstGeom prst="rect">
            <a:avLst/>
          </a:prstGeom>
        </p:spPr>
        <p:txBody>
          <a:bodyPr/>
          <a:lstStyle>
            <a:lvl1pPr>
              <a:defRPr sz="1575"/>
            </a:lvl1pPr>
            <a:lvl2pPr>
              <a:defRPr sz="1463"/>
            </a:lvl2pPr>
            <a:lvl3pPr>
              <a:defRPr sz="1350"/>
            </a:lvl3pPr>
            <a:lvl4pPr>
              <a:defRPr sz="1238"/>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510730"/>
            <a:ext cx="3922178" cy="4679462"/>
          </a:xfrm>
          <a:prstGeom prst="rect">
            <a:avLst/>
          </a:prstGeom>
        </p:spPr>
        <p:txBody>
          <a:bodyPr/>
          <a:lstStyle>
            <a:lvl1pPr>
              <a:defRPr sz="1575"/>
            </a:lvl1pPr>
            <a:lvl2pPr>
              <a:defRPr sz="1463"/>
            </a:lvl2pPr>
            <a:lvl3pPr>
              <a:defRPr sz="1350"/>
            </a:lvl3pPr>
            <a:lvl4pPr>
              <a:defRPr sz="1238"/>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852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3922178" cy="4665746"/>
          </a:xfrm>
          <a:prstGeom prst="rect">
            <a:avLst/>
          </a:prstGeom>
        </p:spPr>
        <p:txBody>
          <a:bodyPr/>
          <a:lstStyle>
            <a:lvl1pPr>
              <a:defRPr sz="1575"/>
            </a:lvl1pPr>
            <a:lvl2pPr>
              <a:defRPr sz="1350"/>
            </a:lvl2pPr>
            <a:lvl3pPr>
              <a:defRPr sz="1238"/>
            </a:lvl3pPr>
            <a:lvl4pPr>
              <a:defRPr sz="1125"/>
            </a:lvl4pPr>
            <a:lvl5pPr>
              <a:defRPr sz="1013"/>
            </a:lvl5pPr>
            <a:lvl6pPr>
              <a:defRPr sz="1013"/>
            </a:lvl6pPr>
            <a:lvl7pPr>
              <a:defRPr sz="1013"/>
            </a:lvl7pPr>
            <a:lvl8pPr>
              <a:defRPr sz="1013"/>
            </a:lvl8pPr>
            <a:lvl9pPr>
              <a:defRPr sz="1013"/>
            </a:lvl9pPr>
          </a:lstStyle>
          <a:p>
            <a:pPr lvl="0"/>
            <a:r>
              <a:rPr lang="en-US"/>
              <a:t>Click to edit Master text styles</a:t>
            </a:r>
          </a:p>
        </p:txBody>
      </p:sp>
      <p:sp>
        <p:nvSpPr>
          <p:cNvPr id="10" name="Title 1"/>
          <p:cNvSpPr>
            <a:spLocks noGrp="1"/>
          </p:cNvSpPr>
          <p:nvPr>
            <p:ph type="title"/>
          </p:nvPr>
        </p:nvSpPr>
        <p:spPr>
          <a:xfrm>
            <a:off x="457319" y="238130"/>
            <a:ext cx="8154333"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451365" y="1510730"/>
            <a:ext cx="3981959" cy="4678738"/>
          </a:xfrm>
          <a:prstGeom prst="rect">
            <a:avLst/>
          </a:prstGeom>
        </p:spPr>
        <p:txBody>
          <a:bodyPr/>
          <a:lstStyle>
            <a:lvl1pPr>
              <a:defRPr sz="1575"/>
            </a:lvl1pPr>
            <a:lvl2pPr>
              <a:defRPr sz="1463"/>
            </a:lvl2pPr>
            <a:lvl3pPr>
              <a:defRPr sz="1350"/>
            </a:lvl3pPr>
            <a:lvl4pPr>
              <a:defRPr sz="1238"/>
            </a:lvl4pPr>
            <a:lvl5pPr>
              <a:defRPr sz="1125"/>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003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21" y="238130"/>
            <a:ext cx="8355791"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417166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59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304803" y="5495544"/>
            <a:ext cx="8516815" cy="59436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2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7" name="Google Shape;77;p39"/>
          <p:cNvSpPr txBox="1">
            <a:spLocks noGrp="1"/>
          </p:cNvSpPr>
          <p:nvPr>
            <p:ph type="body" idx="1"/>
          </p:nvPr>
        </p:nvSpPr>
        <p:spPr>
          <a:xfrm>
            <a:off x="304802" y="381000"/>
            <a:ext cx="8516815" cy="494284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8" name="Google Shape;78;p39"/>
          <p:cNvSpPr txBox="1">
            <a:spLocks noGrp="1"/>
          </p:cNvSpPr>
          <p:nvPr>
            <p:ph type="dt" idx="10"/>
          </p:nvPr>
        </p:nvSpPr>
        <p:spPr>
          <a:xfrm>
            <a:off x="7719759"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0" name="Google Shape;80;p39"/>
          <p:cNvPicPr preferRelativeResize="0"/>
          <p:nvPr/>
        </p:nvPicPr>
        <p:blipFill rotWithShape="1">
          <a:blip r:embed="rId2">
            <a:alphaModFix/>
          </a:blip>
          <a:srcRect/>
          <a:stretch/>
        </p:blipFill>
        <p:spPr>
          <a:xfrm>
            <a:off x="406298" y="6273083"/>
            <a:ext cx="1622597" cy="548152"/>
          </a:xfrm>
          <a:prstGeom prst="rect">
            <a:avLst/>
          </a:prstGeom>
          <a:noFill/>
          <a:ln>
            <a:noFill/>
          </a:ln>
        </p:spPr>
      </p:pic>
    </p:spTree>
    <p:extLst>
      <p:ext uri="{BB962C8B-B14F-4D97-AF65-F5344CB8AC3E}">
        <p14:creationId xmlns:p14="http://schemas.microsoft.com/office/powerpoint/2010/main" val="2783912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12D99C-CF53-4903-8E65-D5A1413FC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1056" y="3355525"/>
            <a:ext cx="2870564" cy="1247410"/>
          </a:xfrm>
          <a:prstGeom prst="rect">
            <a:avLst/>
          </a:prstGeom>
        </p:spPr>
      </p:pic>
      <p:sp>
        <p:nvSpPr>
          <p:cNvPr id="2" name="Title 1"/>
          <p:cNvSpPr>
            <a:spLocks noGrp="1"/>
          </p:cNvSpPr>
          <p:nvPr>
            <p:ph type="title"/>
          </p:nvPr>
        </p:nvSpPr>
        <p:spPr>
          <a:xfrm>
            <a:off x="385863" y="239718"/>
            <a:ext cx="8433012" cy="1674813"/>
          </a:xfrm>
          <a:prstGeom prst="rect">
            <a:avLst/>
          </a:prstGeom>
        </p:spPr>
        <p:txBody>
          <a:bodyPr/>
          <a:lstStyle>
            <a:lvl1pPr algn="ctr">
              <a:defRPr sz="2194">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457319" y="1895480"/>
            <a:ext cx="8154333" cy="2605717"/>
          </a:xfrm>
          <a:prstGeom prst="rect">
            <a:avLst/>
          </a:prstGeom>
        </p:spPr>
        <p:txBody>
          <a:bodyPr/>
          <a:lstStyle>
            <a:lvl1pPr marL="0" indent="0">
              <a:buFontTx/>
              <a:buNone/>
              <a:defRPr sz="1125" b="1">
                <a:solidFill>
                  <a:schemeClr val="bg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16672" y="4605619"/>
            <a:ext cx="9160673"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385764" y="4856677"/>
            <a:ext cx="8462963" cy="1155939"/>
          </a:xfrm>
          <a:prstGeom prst="rect">
            <a:avLst/>
          </a:prstGeom>
        </p:spPr>
        <p:txBody>
          <a:bodyPr/>
          <a:lstStyle>
            <a:lvl1pPr>
              <a:buFontTx/>
              <a:buNone/>
              <a:defRPr sz="1350" b="1">
                <a:solidFill>
                  <a:srgbClr val="00853F"/>
                </a:solidFill>
              </a:defRPr>
            </a:lvl1pPr>
            <a:lvl2pPr>
              <a:buFontTx/>
              <a:buNone/>
              <a:defRPr sz="1350"/>
            </a:lvl2pPr>
            <a:lvl3pPr>
              <a:buFontTx/>
              <a:buNone/>
              <a:defRPr sz="1350"/>
            </a:lvl3pPr>
            <a:lvl4pPr>
              <a:buFontTx/>
              <a:buNone/>
              <a:defRPr sz="1350"/>
            </a:lvl4pPr>
            <a:lvl5pPr>
              <a:buFontTx/>
              <a:buNone/>
              <a:defRPr sz="1350"/>
            </a:lvl5pPr>
          </a:lstStyle>
          <a:p>
            <a:pPr lvl="0"/>
            <a:r>
              <a:rPr lang="en-US"/>
              <a:t>Click to edit Master text styles</a:t>
            </a:r>
          </a:p>
        </p:txBody>
      </p:sp>
      <p:pic>
        <p:nvPicPr>
          <p:cNvPr id="15" name="Picture 9" descr="CCO_HEP_RGB.jpg">
            <a:extLst>
              <a:ext uri="{FF2B5EF4-FFF2-40B4-BE49-F238E27FC236}">
                <a16:creationId xmlns:a16="http://schemas.microsoft.com/office/drawing/2014/main" id="{B61C0BE3-2B0D-4468-B8B7-836BF79809C3}"/>
              </a:ext>
            </a:extLst>
          </p:cNvPr>
          <p:cNvPicPr>
            <a:picLocks noChangeAspect="1"/>
          </p:cNvPicPr>
          <p:nvPr userDrawn="1"/>
        </p:nvPicPr>
        <p:blipFill>
          <a:blip r:embed="rId3">
            <a:extLst>
              <a:ext uri="{28A0092B-C50C-407E-A947-70E740481C1C}">
                <a14:useLocalDpi xmlns:a14="http://schemas.microsoft.com/office/drawing/2010/main" val="0"/>
              </a:ext>
            </a:extLst>
          </a:blip>
          <a:srcRect t="48615"/>
          <a:stretch>
            <a:fillRect/>
          </a:stretch>
        </p:blipFill>
        <p:spPr bwMode="auto">
          <a:xfrm>
            <a:off x="6105526" y="5930903"/>
            <a:ext cx="276463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79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2069DC3-A737-4CB0-AF56-8023E042E6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3907" y="3670558"/>
            <a:ext cx="45577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457200" y="4041653"/>
            <a:ext cx="3886200" cy="1120775"/>
          </a:xfrm>
        </p:spPr>
        <p:txBody>
          <a:bodyPr/>
          <a:lstStyle>
            <a:lvl1pPr marL="0" indent="0">
              <a:lnSpc>
                <a:spcPct val="100000"/>
              </a:lnSpc>
              <a:buFont typeface="Wingdings" pitchFamily="2" charset="2"/>
              <a:buNone/>
              <a:defRPr sz="1125"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9144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88"/>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0718" y="1620838"/>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0718" y="3662363"/>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457200" y="1600200"/>
            <a:ext cx="8448676" cy="2057400"/>
          </a:xfrm>
          <a:prstGeom prst="rect">
            <a:avLst/>
          </a:prstGeom>
        </p:spPr>
        <p:txBody>
          <a:bodyPr/>
          <a:lstStyle>
            <a:lvl1pPr>
              <a:defRPr sz="2194">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9144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88"/>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0718" y="1620838"/>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8" name="Picture 17">
            <a:extLst>
              <a:ext uri="{FF2B5EF4-FFF2-40B4-BE49-F238E27FC236}">
                <a16:creationId xmlns:a16="http://schemas.microsoft.com/office/drawing/2014/main" id="{DFB95A80-B595-483B-BBF5-74747F345A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790136" y="329018"/>
            <a:ext cx="2005013" cy="94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0718" y="3662363"/>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30844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3963"/>
            <a:ext cx="6286278" cy="898884"/>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1436871"/>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buSzPts val="1400"/>
              <a:defRPr/>
            </a:pPr>
            <a:fld id="{8D009890-813F-40EC-810F-FE7BB92F3F11}" type="datetimeFigureOut">
              <a:rPr lang="en-US" sz="506" smtClean="0">
                <a:solidFill>
                  <a:srgbClr val="88A7DF"/>
                </a:solidFill>
              </a:rPr>
              <a:pPr>
                <a:buSzPts val="1400"/>
                <a:defRPr/>
              </a:pPr>
              <a:t>10/7/21</a:t>
            </a:fld>
            <a:endParaRPr lang="en-US" sz="506">
              <a:solidFill>
                <a:srgbClr val="88A7DF"/>
              </a:solidFill>
            </a:endParaRPr>
          </a:p>
        </p:txBody>
      </p:sp>
      <p:sp>
        <p:nvSpPr>
          <p:cNvPr id="6" name="Footer Placeholder 4"/>
          <p:cNvSpPr>
            <a:spLocks noGrp="1"/>
          </p:cNvSpPr>
          <p:nvPr>
            <p:ph type="ftr" sz="quarter" idx="11"/>
          </p:nvPr>
        </p:nvSpPr>
        <p:spPr/>
        <p:txBody>
          <a:bodyPr/>
          <a:lstStyle>
            <a:lvl1pPr>
              <a:defRPr/>
            </a:lvl1pPr>
          </a:lstStyle>
          <a:p>
            <a:pPr>
              <a:buSzPts val="1400"/>
              <a:defRPr/>
            </a:pPr>
            <a:endParaRPr lang="en-US" sz="506">
              <a:solidFill>
                <a:srgbClr val="87A7DE"/>
              </a:solidFill>
            </a:endParaRPr>
          </a:p>
        </p:txBody>
      </p:sp>
      <p:sp>
        <p:nvSpPr>
          <p:cNvPr id="7" name="Slide Number Placeholder 5"/>
          <p:cNvSpPr>
            <a:spLocks noGrp="1"/>
          </p:cNvSpPr>
          <p:nvPr>
            <p:ph type="sldNum" sz="quarter" idx="12"/>
          </p:nvPr>
        </p:nvSpPr>
        <p:spPr/>
        <p:txBody>
          <a:bodyPr/>
          <a:lstStyle>
            <a:lvl1pPr>
              <a:defRPr/>
            </a:lvl1pPr>
          </a:lstStyle>
          <a:p>
            <a:pPr algn="ctr">
              <a:defRPr/>
            </a:pPr>
            <a:fld id="{4F98E96D-6A89-442A-8048-8F375A217C4B}" type="slidenum">
              <a:rPr lang="en-US" sz="760" smtClean="0">
                <a:solidFill>
                  <a:srgbClr val="FFFFFF"/>
                </a:solidFill>
              </a:rPr>
              <a:pPr algn="ctr">
                <a:defRPr/>
              </a:pPr>
              <a:t>‹#›</a:t>
            </a:fld>
            <a:endParaRPr lang="en-US" sz="760">
              <a:solidFill>
                <a:srgbClr val="FFFFFF"/>
              </a:solidFill>
            </a:endParaRPr>
          </a:p>
        </p:txBody>
      </p:sp>
    </p:spTree>
    <p:extLst>
      <p:ext uri="{BB962C8B-B14F-4D97-AF65-F5344CB8AC3E}">
        <p14:creationId xmlns:p14="http://schemas.microsoft.com/office/powerpoint/2010/main" val="1642962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py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anchor="t">
            <a:normAutofit/>
          </a:bodyPr>
          <a:lstStyle>
            <a:lvl1pPr algn="l">
              <a:defRPr sz="2700">
                <a:solidFill>
                  <a:srgbClr val="A20815"/>
                </a:solidFill>
                <a:latin typeface="Arial"/>
                <a:cs typeface="Arial"/>
              </a:defRPr>
            </a:lvl1pPr>
          </a:lstStyle>
          <a:p>
            <a:r>
              <a:rPr lang="en-US" dirty="0"/>
              <a:t>Insert Title Here</a:t>
            </a:r>
            <a:br>
              <a:rPr lang="en-US" dirty="0"/>
            </a:br>
            <a:r>
              <a:rPr lang="en-US" dirty="0"/>
              <a:t>Copy Only</a:t>
            </a:r>
          </a:p>
        </p:txBody>
      </p:sp>
      <p:sp>
        <p:nvSpPr>
          <p:cNvPr id="5" name="Content Placeholder 4"/>
          <p:cNvSpPr>
            <a:spLocks noGrp="1"/>
          </p:cNvSpPr>
          <p:nvPr>
            <p:ph sz="quarter" idx="11" hasCustomPrompt="1"/>
          </p:nvPr>
        </p:nvSpPr>
        <p:spPr>
          <a:xfrm>
            <a:off x="914402" y="1432415"/>
            <a:ext cx="7759701" cy="4517048"/>
          </a:xfrm>
        </p:spPr>
        <p:txBody>
          <a:bodyPr>
            <a:normAutofit/>
          </a:bodyPr>
          <a:lstStyle>
            <a:lvl1pPr marL="257175" marR="0" indent="-257175" algn="l" defTabSz="685800" rtl="0" eaLnBrk="1" fontAlgn="base" latinLnBrk="0" hangingPunct="1">
              <a:lnSpc>
                <a:spcPct val="100000"/>
              </a:lnSpc>
              <a:spcBef>
                <a:spcPct val="20000"/>
              </a:spcBef>
              <a:spcAft>
                <a:spcPct val="0"/>
              </a:spcAft>
              <a:buClrTx/>
              <a:buSzTx/>
              <a:buFontTx/>
              <a:buChar char="•"/>
              <a:tabLst/>
              <a:defRPr sz="1350" b="1" baseline="0">
                <a:solidFill>
                  <a:schemeClr val="tx1"/>
                </a:solidFill>
                <a:latin typeface="Arial"/>
                <a:cs typeface="Arial"/>
              </a:defRPr>
            </a:lvl1pPr>
            <a:lvl2pPr marL="557213" marR="0" indent="-214313" algn="l" defTabSz="685800" rtl="0" eaLnBrk="1" fontAlgn="base" latinLnBrk="0" hangingPunct="1">
              <a:lnSpc>
                <a:spcPct val="100000"/>
              </a:lnSpc>
              <a:spcBef>
                <a:spcPct val="20000"/>
              </a:spcBef>
              <a:spcAft>
                <a:spcPct val="0"/>
              </a:spcAft>
              <a:buClrTx/>
              <a:buSzTx/>
              <a:buFont typeface="Courier New" panose="02070309020205020404" pitchFamily="49" charset="0"/>
              <a:buChar char="o"/>
              <a:tabLst/>
              <a:defRPr sz="1350" b="1">
                <a:solidFill>
                  <a:schemeClr val="tx1"/>
                </a:solidFill>
                <a:latin typeface="Arial"/>
                <a:cs typeface="Arial"/>
              </a:defRPr>
            </a:lvl2pPr>
            <a:lvl3pPr marL="857250" marR="0" indent="-171450" algn="l" defTabSz="685800" rtl="0" eaLnBrk="1" fontAlgn="base" latinLnBrk="0" hangingPunct="1">
              <a:lnSpc>
                <a:spcPct val="100000"/>
              </a:lnSpc>
              <a:spcBef>
                <a:spcPct val="20000"/>
              </a:spcBef>
              <a:spcAft>
                <a:spcPct val="0"/>
              </a:spcAft>
              <a:buClrTx/>
              <a:buSzTx/>
              <a:buFont typeface="Arial" panose="020B0604020202020204" pitchFamily="34" charset="0"/>
              <a:buChar char="─"/>
              <a:tabLst/>
              <a:defRPr sz="1350" b="1">
                <a:solidFill>
                  <a:schemeClr val="tx1"/>
                </a:solidFill>
                <a:latin typeface="Arial"/>
                <a:cs typeface="Arial"/>
              </a:defRPr>
            </a:lvl3pPr>
            <a:lvl4pPr marL="0">
              <a:defRPr sz="1125">
                <a:solidFill>
                  <a:srgbClr val="7F7F7F"/>
                </a:solidFill>
                <a:latin typeface="Arial"/>
                <a:cs typeface="Arial"/>
              </a:defRPr>
            </a:lvl4pPr>
            <a:lvl5pPr marL="342900">
              <a:defRPr sz="1125">
                <a:solidFill>
                  <a:srgbClr val="7F7F7F"/>
                </a:solidFill>
                <a:latin typeface="Arial"/>
                <a:cs typeface="Arial"/>
              </a:defRPr>
            </a:lvl5pPr>
          </a:lstStyle>
          <a:p>
            <a:pPr marL="257175" marR="0" lvl="0" indent="-257175" algn="l" defTabSz="6858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First</a:t>
            </a:r>
            <a:r>
              <a:rPr kumimoji="0" lang="es-UY" altLang="en-US" sz="24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2400" b="0" i="0" u="none" strike="noStrike" kern="0" cap="none" spc="0" normalizeH="0" baseline="0" noProof="0" dirty="0">
              <a:ln>
                <a:noFill/>
              </a:ln>
              <a:solidFill>
                <a:srgbClr val="000000"/>
              </a:solidFill>
              <a:effectLst/>
              <a:uLnTx/>
              <a:uFillTx/>
              <a:latin typeface="Arial"/>
              <a:ea typeface="+mn-ea"/>
              <a:cs typeface="Arial"/>
            </a:endParaRPr>
          </a:p>
          <a:p>
            <a:pPr marL="557213" marR="0" lvl="1" indent="-214313" algn="l" defTabSz="685800" rtl="0" eaLnBrk="1" fontAlgn="base" latinLnBrk="0" hangingPunct="1">
              <a:lnSpc>
                <a:spcPct val="100000"/>
              </a:lnSpc>
              <a:spcBef>
                <a:spcPct val="20000"/>
              </a:spcBef>
              <a:spcAft>
                <a:spcPct val="0"/>
              </a:spcAft>
              <a:buClrTx/>
              <a:buSzTx/>
              <a:buFontTx/>
              <a:buChar char="–"/>
              <a:tabLst/>
              <a:defRPr/>
            </a:pPr>
            <a:r>
              <a:rPr kumimoji="0" lang="es-UY" altLang="en-US" sz="2100" b="0" i="0" u="none" strike="noStrike" kern="0" cap="none" spc="0" normalizeH="0" baseline="0" noProof="0" dirty="0" err="1">
                <a:ln>
                  <a:noFill/>
                </a:ln>
                <a:solidFill>
                  <a:srgbClr val="000000"/>
                </a:solidFill>
                <a:effectLst/>
                <a:uLnTx/>
                <a:uFillTx/>
                <a:latin typeface="Arial"/>
                <a:ea typeface="+mn-ea"/>
                <a:cs typeface="Arial"/>
              </a:rPr>
              <a:t>Second</a:t>
            </a:r>
            <a:r>
              <a:rPr kumimoji="0" lang="es-UY" altLang="en-US" sz="21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1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1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1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2100" b="0" i="0" u="none" strike="noStrike" kern="0" cap="none" spc="0" normalizeH="0" baseline="0" noProof="0" dirty="0">
              <a:ln>
                <a:noFill/>
              </a:ln>
              <a:solidFill>
                <a:srgbClr val="000000"/>
              </a:solidFill>
              <a:effectLst/>
              <a:uLnTx/>
              <a:uFillTx/>
              <a:latin typeface="Arial"/>
              <a:ea typeface="+mn-ea"/>
              <a:cs typeface="Arial"/>
            </a:endParaRPr>
          </a:p>
          <a:p>
            <a:pPr marL="857250" marR="0" lvl="2" indent="-171450" algn="l" defTabSz="685800" rtl="0" eaLnBrk="1" fontAlgn="base" latinLnBrk="0" hangingPunct="1">
              <a:lnSpc>
                <a:spcPct val="100000"/>
              </a:lnSpc>
              <a:spcBef>
                <a:spcPct val="20000"/>
              </a:spcBef>
              <a:spcAft>
                <a:spcPct val="0"/>
              </a:spcAft>
              <a:buClrTx/>
              <a:buSzTx/>
              <a:buFontTx/>
              <a:buChar char="•"/>
              <a:tabLst/>
              <a:defRPr/>
            </a:pPr>
            <a:r>
              <a:rPr kumimoji="0" lang="es-UY" altLang="en-US" sz="1800" b="0" i="0" u="none" strike="noStrike" kern="0" cap="none" spc="0" normalizeH="0" baseline="0" noProof="0" dirty="0">
                <a:ln>
                  <a:noFill/>
                </a:ln>
                <a:solidFill>
                  <a:srgbClr val="000000"/>
                </a:solidFill>
                <a:effectLst/>
                <a:uLnTx/>
                <a:uFillTx/>
                <a:latin typeface="Arial"/>
                <a:ea typeface="+mn-ea"/>
                <a:cs typeface="Arial"/>
              </a:rPr>
              <a:t>Third </a:t>
            </a:r>
            <a:r>
              <a:rPr kumimoji="0" lang="es-UY" altLang="en-US" sz="18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1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1800" b="0" i="0" u="none" strike="noStrike" kern="0" cap="none" spc="0" normalizeH="0" baseline="0" noProof="0" dirty="0" err="1">
                <a:ln>
                  <a:noFill/>
                </a:ln>
                <a:solidFill>
                  <a:srgbClr val="000000"/>
                </a:solidFill>
                <a:effectLst/>
                <a:uLnTx/>
                <a:uFillTx/>
                <a:latin typeface="Arial"/>
                <a:ea typeface="+mn-ea"/>
                <a:cs typeface="Arial"/>
              </a:rPr>
              <a:t>copy</a:t>
            </a:r>
            <a:endParaRPr kumimoji="0" lang="es-ES" altLang="en-US" sz="1800" b="0" i="0" u="none" strike="noStrike" kern="0" cap="none" spc="0" normalizeH="0" baseline="0" noProof="0" dirty="0">
              <a:ln>
                <a:noFill/>
              </a:ln>
              <a:solidFill>
                <a:srgbClr val="000000"/>
              </a:solidFill>
              <a:effectLst/>
              <a:uLnTx/>
              <a:uFillTx/>
              <a:latin typeface="Arial"/>
              <a:ea typeface="+mn-ea"/>
              <a:cs typeface="Arial"/>
            </a:endParaRPr>
          </a:p>
          <a:p>
            <a:pPr lvl="0"/>
            <a:endParaRPr lang="en-US" dirty="0"/>
          </a:p>
        </p:txBody>
      </p:sp>
    </p:spTree>
    <p:extLst>
      <p:ext uri="{BB962C8B-B14F-4D97-AF65-F5344CB8AC3E}">
        <p14:creationId xmlns:p14="http://schemas.microsoft.com/office/powerpoint/2010/main" val="1985011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1" y="425452"/>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750"/>
            </a:lvl1pPr>
          </a:lstStyle>
          <a:p>
            <a:pPr fontAlgn="base">
              <a:spcBef>
                <a:spcPct val="0"/>
              </a:spcBef>
              <a:spcAft>
                <a:spcPts val="450"/>
              </a:spcAft>
              <a:buClrTx/>
              <a:defRPr/>
            </a:pPr>
            <a:endParaRPr lang="en-US" kern="1200">
              <a:solidFill>
                <a:srgbClr val="2A2A2A"/>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2635125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ADD6C6C-83C1-452A-96F3-B8D29E337F49}"/>
              </a:ext>
            </a:extLst>
          </p:cNvPr>
          <p:cNvSpPr/>
          <p:nvPr userDrawn="1"/>
        </p:nvSpPr>
        <p:spPr>
          <a:xfrm>
            <a:off x="1" y="-16330"/>
            <a:ext cx="9144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91" dirty="0"/>
          </a:p>
        </p:txBody>
      </p:sp>
      <p:sp>
        <p:nvSpPr>
          <p:cNvPr id="20" name="Rectangle 55">
            <a:extLst>
              <a:ext uri="{FF2B5EF4-FFF2-40B4-BE49-F238E27FC236}">
                <a16:creationId xmlns:a16="http://schemas.microsoft.com/office/drawing/2014/main" id="{7A9ECCCD-A0FF-44DB-AC5F-B793F0127009}"/>
              </a:ext>
            </a:extLst>
          </p:cNvPr>
          <p:cNvSpPr>
            <a:spLocks noGrp="1" noChangeArrowheads="1"/>
          </p:cNvSpPr>
          <p:nvPr>
            <p:ph type="ctrTitle"/>
          </p:nvPr>
        </p:nvSpPr>
        <p:spPr bwMode="invGray">
          <a:xfrm>
            <a:off x="544260" y="409576"/>
            <a:ext cx="8274617" cy="2882265"/>
          </a:xfrm>
        </p:spPr>
        <p:txBody>
          <a:bodyPr/>
          <a:lstStyle>
            <a:lvl1pPr>
              <a:defRPr sz="1645">
                <a:solidFill>
                  <a:schemeClr val="bg2"/>
                </a:solidFill>
              </a:defRPr>
            </a:lvl1pPr>
          </a:lstStyle>
          <a:p>
            <a:r>
              <a:rPr lang="en-US"/>
              <a:t>Click to edit Master title style</a:t>
            </a:r>
            <a:endParaRPr lang="en-US" dirty="0"/>
          </a:p>
        </p:txBody>
      </p:sp>
      <p:pic>
        <p:nvPicPr>
          <p:cNvPr id="21" name="Picture 20">
            <a:extLst>
              <a:ext uri="{FF2B5EF4-FFF2-40B4-BE49-F238E27FC236}">
                <a16:creationId xmlns:a16="http://schemas.microsoft.com/office/drawing/2014/main" id="{402EAF0A-592A-4C79-9AAB-72922C1794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1057" y="3355525"/>
            <a:ext cx="2870564" cy="1247410"/>
          </a:xfrm>
          <a:prstGeom prst="rect">
            <a:avLst/>
          </a:prstGeom>
        </p:spPr>
      </p:pic>
      <p:cxnSp>
        <p:nvCxnSpPr>
          <p:cNvPr id="22" name="Straight Connector 21">
            <a:extLst>
              <a:ext uri="{FF2B5EF4-FFF2-40B4-BE49-F238E27FC236}">
                <a16:creationId xmlns:a16="http://schemas.microsoft.com/office/drawing/2014/main" id="{5BE5ED79-E5A4-45FD-99B5-5B3FE794CFD8}"/>
              </a:ext>
            </a:extLst>
          </p:cNvPr>
          <p:cNvCxnSpPr/>
          <p:nvPr userDrawn="1"/>
        </p:nvCxnSpPr>
        <p:spPr bwMode="auto">
          <a:xfrm>
            <a:off x="-16671" y="4605619"/>
            <a:ext cx="9160673"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3" name="Picture 9" descr="CCO_HEP_RGB.jpg">
            <a:extLst>
              <a:ext uri="{FF2B5EF4-FFF2-40B4-BE49-F238E27FC236}">
                <a16:creationId xmlns:a16="http://schemas.microsoft.com/office/drawing/2014/main" id="{F556F793-1987-4827-B364-42F334495408}"/>
              </a:ext>
            </a:extLst>
          </p:cNvPr>
          <p:cNvPicPr>
            <a:picLocks noChangeAspect="1"/>
          </p:cNvPicPr>
          <p:nvPr userDrawn="1"/>
        </p:nvPicPr>
        <p:blipFill>
          <a:blip r:embed="rId3">
            <a:extLst>
              <a:ext uri="{28A0092B-C50C-407E-A947-70E740481C1C}">
                <a14:useLocalDpi xmlns:a14="http://schemas.microsoft.com/office/drawing/2010/main" val="0"/>
              </a:ext>
            </a:extLst>
          </a:blip>
          <a:srcRect t="48615"/>
          <a:stretch>
            <a:fillRect/>
          </a:stretch>
        </p:blipFill>
        <p:spPr bwMode="auto">
          <a:xfrm>
            <a:off x="6105527" y="5930905"/>
            <a:ext cx="276463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323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19" y="238132"/>
            <a:ext cx="8154333"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3509" y="1513047"/>
            <a:ext cx="8158147" cy="46506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0522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EB91F2-D0BD-480B-AADA-78C2658541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3436" y="5345430"/>
            <a:ext cx="2870564" cy="1247410"/>
          </a:xfrm>
          <a:prstGeom prst="rect">
            <a:avLst/>
          </a:prstGeom>
        </p:spPr>
      </p:pic>
      <p:sp>
        <p:nvSpPr>
          <p:cNvPr id="5" name="Title 1"/>
          <p:cNvSpPr>
            <a:spLocks noGrp="1"/>
          </p:cNvSpPr>
          <p:nvPr>
            <p:ph type="title"/>
          </p:nvPr>
        </p:nvSpPr>
        <p:spPr>
          <a:xfrm>
            <a:off x="385764" y="330201"/>
            <a:ext cx="8433112" cy="5250792"/>
          </a:xfrm>
          <a:prstGeom prst="rect">
            <a:avLst/>
          </a:prstGeom>
        </p:spPr>
        <p:txBody>
          <a:bodyPr anchorCtr="1"/>
          <a:lstStyle>
            <a:lvl1pPr algn="ctr">
              <a:defRPr sz="1688"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9144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91" dirty="0"/>
          </a:p>
        </p:txBody>
      </p:sp>
      <p:cxnSp>
        <p:nvCxnSpPr>
          <p:cNvPr id="6" name="Straight Connector 5">
            <a:extLst>
              <a:ext uri="{FF2B5EF4-FFF2-40B4-BE49-F238E27FC236}">
                <a16:creationId xmlns:a16="http://schemas.microsoft.com/office/drawing/2014/main" id="{A890B2B0-5EA8-4F11-809B-189B7105E283}"/>
              </a:ext>
            </a:extLst>
          </p:cNvPr>
          <p:cNvCxnSpPr/>
          <p:nvPr userDrawn="1"/>
        </p:nvCxnSpPr>
        <p:spPr>
          <a:xfrm>
            <a:off x="1" y="6589713"/>
            <a:ext cx="9144000" cy="0"/>
          </a:xfrm>
          <a:prstGeom prst="line">
            <a:avLst/>
          </a:prstGeom>
          <a:ln w="19050">
            <a:solidFill>
              <a:srgbClr val="0085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015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320" y="238132"/>
            <a:ext cx="8154334"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1365" y="1510730"/>
            <a:ext cx="3981959" cy="4678738"/>
          </a:xfrm>
          <a:prstGeom prst="rect">
            <a:avLst/>
          </a:prstGeom>
        </p:spPr>
        <p:txBody>
          <a:bodyPr/>
          <a:lstStyle>
            <a:lvl1pPr>
              <a:defRPr sz="1181"/>
            </a:lvl1pPr>
            <a:lvl2pPr>
              <a:defRPr sz="1097"/>
            </a:lvl2pPr>
            <a:lvl3pPr>
              <a:defRPr sz="1013"/>
            </a:lvl3pPr>
            <a:lvl4pPr>
              <a:defRPr sz="929"/>
            </a:lvl4pPr>
            <a:lvl5pPr>
              <a:defRPr sz="844"/>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9475" y="1510730"/>
            <a:ext cx="3922178" cy="4679462"/>
          </a:xfrm>
          <a:prstGeom prst="rect">
            <a:avLst/>
          </a:prstGeom>
        </p:spPr>
        <p:txBody>
          <a:bodyPr/>
          <a:lstStyle>
            <a:lvl1pPr>
              <a:defRPr sz="1181"/>
            </a:lvl1pPr>
            <a:lvl2pPr>
              <a:defRPr sz="1097"/>
            </a:lvl2pPr>
            <a:lvl3pPr>
              <a:defRPr sz="1013"/>
            </a:lvl3pPr>
            <a:lvl4pPr>
              <a:defRPr sz="929"/>
            </a:lvl4pPr>
            <a:lvl5pPr>
              <a:defRPr sz="844"/>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941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4689475" y="1510730"/>
            <a:ext cx="3922178" cy="4665746"/>
          </a:xfrm>
          <a:prstGeom prst="rect">
            <a:avLst/>
          </a:prstGeom>
        </p:spPr>
        <p:txBody>
          <a:bodyPr/>
          <a:lstStyle>
            <a:lvl1pPr>
              <a:defRPr sz="1181"/>
            </a:lvl1pPr>
            <a:lvl2pPr>
              <a:defRPr sz="1013"/>
            </a:lvl2pPr>
            <a:lvl3pPr>
              <a:defRPr sz="929"/>
            </a:lvl3pPr>
            <a:lvl4pPr>
              <a:defRPr sz="844"/>
            </a:lvl4pPr>
            <a:lvl5pPr>
              <a:defRPr sz="760"/>
            </a:lvl5pPr>
            <a:lvl6pPr>
              <a:defRPr sz="760"/>
            </a:lvl6pPr>
            <a:lvl7pPr>
              <a:defRPr sz="760"/>
            </a:lvl7pPr>
            <a:lvl8pPr>
              <a:defRPr sz="760"/>
            </a:lvl8pPr>
            <a:lvl9pPr>
              <a:defRPr sz="760"/>
            </a:lvl9pPr>
          </a:lstStyle>
          <a:p>
            <a:pPr lvl="0"/>
            <a:r>
              <a:rPr lang="en-US"/>
              <a:t>Click to edit Master text styles</a:t>
            </a:r>
          </a:p>
        </p:txBody>
      </p:sp>
      <p:sp>
        <p:nvSpPr>
          <p:cNvPr id="10" name="Title 1"/>
          <p:cNvSpPr>
            <a:spLocks noGrp="1"/>
          </p:cNvSpPr>
          <p:nvPr>
            <p:ph type="title"/>
          </p:nvPr>
        </p:nvSpPr>
        <p:spPr>
          <a:xfrm>
            <a:off x="457319" y="238132"/>
            <a:ext cx="8154333"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451365" y="1510730"/>
            <a:ext cx="3981959" cy="4678738"/>
          </a:xfrm>
          <a:prstGeom prst="rect">
            <a:avLst/>
          </a:prstGeom>
        </p:spPr>
        <p:txBody>
          <a:bodyPr/>
          <a:lstStyle>
            <a:lvl1pPr>
              <a:defRPr sz="1181"/>
            </a:lvl1pPr>
            <a:lvl2pPr>
              <a:defRPr sz="1097"/>
            </a:lvl2pPr>
            <a:lvl3pPr>
              <a:defRPr sz="1013"/>
            </a:lvl3pPr>
            <a:lvl4pPr>
              <a:defRPr sz="929"/>
            </a:lvl4pPr>
            <a:lvl5pPr>
              <a:defRPr sz="844"/>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457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1"/>
        <p:cNvGrpSpPr/>
        <p:nvPr/>
      </p:nvGrpSpPr>
      <p:grpSpPr>
        <a:xfrm>
          <a:off x="0" y="0"/>
          <a:ext cx="0" cy="0"/>
          <a:chOff x="0" y="0"/>
          <a:chExt cx="0" cy="0"/>
        </a:xfrm>
      </p:grpSpPr>
      <p:sp>
        <p:nvSpPr>
          <p:cNvPr id="82" name="Google Shape;82;p40"/>
          <p:cNvSpPr txBox="1">
            <a:spLocks noGrp="1"/>
          </p:cNvSpPr>
          <p:nvPr>
            <p:ph type="title"/>
          </p:nvPr>
        </p:nvSpPr>
        <p:spPr>
          <a:xfrm>
            <a:off x="301752" y="5006834"/>
            <a:ext cx="8588248" cy="52255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2200" b="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0"/>
          <p:cNvSpPr>
            <a:spLocks noGrp="1"/>
          </p:cNvSpPr>
          <p:nvPr>
            <p:ph type="pic" idx="2"/>
          </p:nvPr>
        </p:nvSpPr>
        <p:spPr>
          <a:xfrm>
            <a:off x="0" y="10324"/>
            <a:ext cx="9144000" cy="4913923"/>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accent6"/>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6"/>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6"/>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6"/>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6"/>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2"/>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3"/>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4"/>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4" name="Google Shape;84;p40"/>
          <p:cNvSpPr txBox="1">
            <a:spLocks noGrp="1"/>
          </p:cNvSpPr>
          <p:nvPr>
            <p:ph type="body" idx="1"/>
          </p:nvPr>
        </p:nvSpPr>
        <p:spPr>
          <a:xfrm>
            <a:off x="301752" y="5607556"/>
            <a:ext cx="8588248" cy="538395"/>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600"/>
              <a:buNone/>
              <a:defRPr sz="16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5" name="Google Shape;85;p40"/>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6" name="Google Shape;86;p40"/>
          <p:cNvSpPr txBox="1">
            <a:spLocks noGrp="1"/>
          </p:cNvSpPr>
          <p:nvPr>
            <p:ph type="dt" idx="10"/>
          </p:nvPr>
        </p:nvSpPr>
        <p:spPr>
          <a:xfrm>
            <a:off x="7719759"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0"/>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8" name="Google Shape;88;p40"/>
          <p:cNvPicPr preferRelativeResize="0"/>
          <p:nvPr/>
        </p:nvPicPr>
        <p:blipFill rotWithShape="1">
          <a:blip r:embed="rId2">
            <a:alphaModFix/>
          </a:blip>
          <a:srcRect/>
          <a:stretch/>
        </p:blipFill>
        <p:spPr>
          <a:xfrm>
            <a:off x="406298" y="6273083"/>
            <a:ext cx="1622597" cy="548152"/>
          </a:xfrm>
          <a:prstGeom prst="rect">
            <a:avLst/>
          </a:prstGeom>
          <a:noFill/>
          <a:ln>
            <a:noFill/>
          </a:ln>
        </p:spPr>
      </p:pic>
    </p:spTree>
    <p:extLst>
      <p:ext uri="{BB962C8B-B14F-4D97-AF65-F5344CB8AC3E}">
        <p14:creationId xmlns:p14="http://schemas.microsoft.com/office/powerpoint/2010/main" val="4255908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22" y="238132"/>
            <a:ext cx="8355791"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91994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425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12D99C-CF53-4903-8E65-D5A1413FC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1057" y="3355525"/>
            <a:ext cx="2870564" cy="1247410"/>
          </a:xfrm>
          <a:prstGeom prst="rect">
            <a:avLst/>
          </a:prstGeom>
        </p:spPr>
      </p:pic>
      <p:sp>
        <p:nvSpPr>
          <p:cNvPr id="2" name="Title 1"/>
          <p:cNvSpPr>
            <a:spLocks noGrp="1"/>
          </p:cNvSpPr>
          <p:nvPr>
            <p:ph type="title"/>
          </p:nvPr>
        </p:nvSpPr>
        <p:spPr>
          <a:xfrm>
            <a:off x="385863" y="239720"/>
            <a:ext cx="8433012" cy="1674813"/>
          </a:xfrm>
          <a:prstGeom prst="rect">
            <a:avLst/>
          </a:prstGeom>
        </p:spPr>
        <p:txBody>
          <a:bodyPr/>
          <a:lstStyle>
            <a:lvl1pPr algn="ctr">
              <a:defRPr sz="1645">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457319" y="1895482"/>
            <a:ext cx="8154333" cy="2605717"/>
          </a:xfrm>
          <a:prstGeom prst="rect">
            <a:avLst/>
          </a:prstGeom>
        </p:spPr>
        <p:txBody>
          <a:bodyPr/>
          <a:lstStyle>
            <a:lvl1pPr marL="0" indent="0">
              <a:buFontTx/>
              <a:buNone/>
              <a:defRPr sz="844" b="1">
                <a:solidFill>
                  <a:schemeClr val="bg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16671" y="4605619"/>
            <a:ext cx="9160673"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385765" y="4856679"/>
            <a:ext cx="8462963" cy="1155939"/>
          </a:xfrm>
          <a:prstGeom prst="rect">
            <a:avLst/>
          </a:prstGeom>
        </p:spPr>
        <p:txBody>
          <a:bodyPr/>
          <a:lstStyle>
            <a:lvl1pPr>
              <a:buFontTx/>
              <a:buNone/>
              <a:defRPr sz="1013" b="1">
                <a:solidFill>
                  <a:srgbClr val="00853F"/>
                </a:solidFill>
              </a:defRPr>
            </a:lvl1pPr>
            <a:lvl2pPr>
              <a:buFontTx/>
              <a:buNone/>
              <a:defRPr sz="1013"/>
            </a:lvl2pPr>
            <a:lvl3pPr>
              <a:buFontTx/>
              <a:buNone/>
              <a:defRPr sz="1013"/>
            </a:lvl3pPr>
            <a:lvl4pPr>
              <a:buFontTx/>
              <a:buNone/>
              <a:defRPr sz="1013"/>
            </a:lvl4pPr>
            <a:lvl5pPr>
              <a:buFontTx/>
              <a:buNone/>
              <a:defRPr sz="1013"/>
            </a:lvl5pPr>
          </a:lstStyle>
          <a:p>
            <a:pPr lvl="0"/>
            <a:r>
              <a:rPr lang="en-US"/>
              <a:t>Click to edit Master text styles</a:t>
            </a:r>
          </a:p>
        </p:txBody>
      </p:sp>
      <p:pic>
        <p:nvPicPr>
          <p:cNvPr id="15" name="Picture 9" descr="CCO_HEP_RGB.jpg">
            <a:extLst>
              <a:ext uri="{FF2B5EF4-FFF2-40B4-BE49-F238E27FC236}">
                <a16:creationId xmlns:a16="http://schemas.microsoft.com/office/drawing/2014/main" id="{B61C0BE3-2B0D-4468-B8B7-836BF79809C3}"/>
              </a:ext>
            </a:extLst>
          </p:cNvPr>
          <p:cNvPicPr>
            <a:picLocks noChangeAspect="1"/>
          </p:cNvPicPr>
          <p:nvPr userDrawn="1"/>
        </p:nvPicPr>
        <p:blipFill>
          <a:blip r:embed="rId3">
            <a:extLst>
              <a:ext uri="{28A0092B-C50C-407E-A947-70E740481C1C}">
                <a14:useLocalDpi xmlns:a14="http://schemas.microsoft.com/office/drawing/2010/main" val="0"/>
              </a:ext>
            </a:extLst>
          </a:blip>
          <a:srcRect t="48615"/>
          <a:stretch>
            <a:fillRect/>
          </a:stretch>
        </p:blipFill>
        <p:spPr bwMode="auto">
          <a:xfrm>
            <a:off x="6105527" y="5930905"/>
            <a:ext cx="2764631"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969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2069DC3-A737-4CB0-AF56-8023E042E6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3908" y="3670558"/>
            <a:ext cx="45577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457200" y="4041655"/>
            <a:ext cx="3886200" cy="1120775"/>
          </a:xfrm>
        </p:spPr>
        <p:txBody>
          <a:bodyPr/>
          <a:lstStyle>
            <a:lvl1pPr marL="0" indent="0">
              <a:lnSpc>
                <a:spcPct val="100000"/>
              </a:lnSpc>
              <a:buFont typeface="Wingdings" pitchFamily="2" charset="2"/>
              <a:buNone/>
              <a:defRPr sz="844"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9144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91"/>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0718" y="1620838"/>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0718" y="3662363"/>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457200" y="1600200"/>
            <a:ext cx="8448676" cy="2057400"/>
          </a:xfrm>
          <a:prstGeom prst="rect">
            <a:avLst/>
          </a:prstGeom>
        </p:spPr>
        <p:txBody>
          <a:bodyPr/>
          <a:lstStyle>
            <a:lvl1pPr>
              <a:defRPr sz="1645">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9144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91"/>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0718" y="1620838"/>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8" name="Picture 17">
            <a:extLst>
              <a:ext uri="{FF2B5EF4-FFF2-40B4-BE49-F238E27FC236}">
                <a16:creationId xmlns:a16="http://schemas.microsoft.com/office/drawing/2014/main" id="{DFB95A80-B595-483B-BBF5-74747F345A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790137" y="329020"/>
            <a:ext cx="2005013" cy="94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0718" y="3662363"/>
            <a:ext cx="9160674"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79552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3963"/>
            <a:ext cx="6286278" cy="898884"/>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1436873"/>
            <a:ext cx="4629150" cy="4873625"/>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buSzPts val="1400"/>
              <a:defRPr/>
            </a:pPr>
            <a:fld id="{8D009890-813F-40EC-810F-FE7BB92F3F11}" type="datetimeFigureOut">
              <a:rPr lang="en-US" sz="380" smtClean="0">
                <a:solidFill>
                  <a:srgbClr val="88A7DF"/>
                </a:solidFill>
              </a:rPr>
              <a:pPr>
                <a:buSzPts val="1400"/>
                <a:defRPr/>
              </a:pPr>
              <a:t>10/7/21</a:t>
            </a:fld>
            <a:endParaRPr lang="en-US" sz="380">
              <a:solidFill>
                <a:srgbClr val="88A7DF"/>
              </a:solidFill>
            </a:endParaRPr>
          </a:p>
        </p:txBody>
      </p:sp>
      <p:sp>
        <p:nvSpPr>
          <p:cNvPr id="6" name="Footer Placeholder 4"/>
          <p:cNvSpPr>
            <a:spLocks noGrp="1"/>
          </p:cNvSpPr>
          <p:nvPr>
            <p:ph type="ftr" sz="quarter" idx="11"/>
          </p:nvPr>
        </p:nvSpPr>
        <p:spPr/>
        <p:txBody>
          <a:bodyPr/>
          <a:lstStyle>
            <a:lvl1pPr>
              <a:defRPr/>
            </a:lvl1pPr>
          </a:lstStyle>
          <a:p>
            <a:pPr>
              <a:buSzPts val="1400"/>
              <a:defRPr/>
            </a:pPr>
            <a:endParaRPr lang="en-US" sz="380">
              <a:solidFill>
                <a:srgbClr val="87A7DE"/>
              </a:solidFill>
            </a:endParaRPr>
          </a:p>
        </p:txBody>
      </p:sp>
      <p:sp>
        <p:nvSpPr>
          <p:cNvPr id="7" name="Slide Number Placeholder 5"/>
          <p:cNvSpPr>
            <a:spLocks noGrp="1"/>
          </p:cNvSpPr>
          <p:nvPr>
            <p:ph type="sldNum" sz="quarter" idx="12"/>
          </p:nvPr>
        </p:nvSpPr>
        <p:spPr/>
        <p:txBody>
          <a:bodyPr/>
          <a:lstStyle>
            <a:lvl1pPr>
              <a:defRPr/>
            </a:lvl1pPr>
          </a:lstStyle>
          <a:p>
            <a:pPr algn="ctr">
              <a:defRPr/>
            </a:pPr>
            <a:fld id="{4F98E96D-6A89-442A-8048-8F375A217C4B}" type="slidenum">
              <a:rPr lang="en-US" sz="570" smtClean="0">
                <a:solidFill>
                  <a:srgbClr val="FFFFFF"/>
                </a:solidFill>
              </a:rPr>
              <a:pPr algn="ctr">
                <a:defRPr/>
              </a:pPr>
              <a:t>‹#›</a:t>
            </a:fld>
            <a:endParaRPr lang="en-US" sz="570">
              <a:solidFill>
                <a:srgbClr val="FFFFFF"/>
              </a:solidFill>
            </a:endParaRPr>
          </a:p>
        </p:txBody>
      </p:sp>
    </p:spTree>
    <p:extLst>
      <p:ext uri="{BB962C8B-B14F-4D97-AF65-F5344CB8AC3E}">
        <p14:creationId xmlns:p14="http://schemas.microsoft.com/office/powerpoint/2010/main" val="2974932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py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anchor="t">
            <a:normAutofit/>
          </a:bodyPr>
          <a:lstStyle>
            <a:lvl1pPr algn="l">
              <a:defRPr sz="2025">
                <a:solidFill>
                  <a:srgbClr val="A20815"/>
                </a:solidFill>
                <a:latin typeface="Arial"/>
                <a:cs typeface="Arial"/>
              </a:defRPr>
            </a:lvl1pPr>
          </a:lstStyle>
          <a:p>
            <a:r>
              <a:rPr lang="en-US" dirty="0"/>
              <a:t>Insert Title Here</a:t>
            </a:r>
            <a:br>
              <a:rPr lang="en-US" dirty="0"/>
            </a:br>
            <a:r>
              <a:rPr lang="en-US" dirty="0"/>
              <a:t>Copy Only</a:t>
            </a:r>
          </a:p>
        </p:txBody>
      </p:sp>
      <p:sp>
        <p:nvSpPr>
          <p:cNvPr id="5" name="Content Placeholder 4"/>
          <p:cNvSpPr>
            <a:spLocks noGrp="1"/>
          </p:cNvSpPr>
          <p:nvPr>
            <p:ph sz="quarter" idx="11" hasCustomPrompt="1"/>
          </p:nvPr>
        </p:nvSpPr>
        <p:spPr>
          <a:xfrm>
            <a:off x="914402" y="1432415"/>
            <a:ext cx="7759701" cy="4517048"/>
          </a:xfrm>
        </p:spPr>
        <p:txBody>
          <a:bodyPr>
            <a:normAutofit/>
          </a:bodyPr>
          <a:lstStyle>
            <a:lvl1pPr marL="192881" marR="0" indent="-192881" algn="l" defTabSz="514350" rtl="0" eaLnBrk="1" fontAlgn="base" latinLnBrk="0" hangingPunct="1">
              <a:lnSpc>
                <a:spcPct val="100000"/>
              </a:lnSpc>
              <a:spcBef>
                <a:spcPct val="20000"/>
              </a:spcBef>
              <a:spcAft>
                <a:spcPct val="0"/>
              </a:spcAft>
              <a:buClrTx/>
              <a:buSzTx/>
              <a:buFontTx/>
              <a:buChar char="•"/>
              <a:tabLst/>
              <a:defRPr sz="1013" b="1" baseline="0">
                <a:solidFill>
                  <a:schemeClr val="tx1"/>
                </a:solidFill>
                <a:latin typeface="Arial"/>
                <a:cs typeface="Arial"/>
              </a:defRPr>
            </a:lvl1pPr>
            <a:lvl2pPr marL="417910" marR="0" indent="-160735" algn="l" defTabSz="514350" rtl="0" eaLnBrk="1" fontAlgn="base" latinLnBrk="0" hangingPunct="1">
              <a:lnSpc>
                <a:spcPct val="100000"/>
              </a:lnSpc>
              <a:spcBef>
                <a:spcPct val="20000"/>
              </a:spcBef>
              <a:spcAft>
                <a:spcPct val="0"/>
              </a:spcAft>
              <a:buClrTx/>
              <a:buSzTx/>
              <a:buFont typeface="Courier New" panose="02070309020205020404" pitchFamily="49" charset="0"/>
              <a:buChar char="o"/>
              <a:tabLst/>
              <a:defRPr sz="1013" b="1">
                <a:solidFill>
                  <a:schemeClr val="tx1"/>
                </a:solidFill>
                <a:latin typeface="Arial"/>
                <a:cs typeface="Arial"/>
              </a:defRPr>
            </a:lvl2pPr>
            <a:lvl3pPr marL="642938" marR="0" indent="-128588" algn="l" defTabSz="514350" rtl="0" eaLnBrk="1" fontAlgn="base" latinLnBrk="0" hangingPunct="1">
              <a:lnSpc>
                <a:spcPct val="100000"/>
              </a:lnSpc>
              <a:spcBef>
                <a:spcPct val="20000"/>
              </a:spcBef>
              <a:spcAft>
                <a:spcPct val="0"/>
              </a:spcAft>
              <a:buClrTx/>
              <a:buSzTx/>
              <a:buFont typeface="Arial" panose="020B0604020202020204" pitchFamily="34" charset="0"/>
              <a:buChar char="─"/>
              <a:tabLst/>
              <a:defRPr sz="1013" b="1">
                <a:solidFill>
                  <a:schemeClr val="tx1"/>
                </a:solidFill>
                <a:latin typeface="Arial"/>
                <a:cs typeface="Arial"/>
              </a:defRPr>
            </a:lvl3pPr>
            <a:lvl4pPr marL="0">
              <a:defRPr sz="844">
                <a:solidFill>
                  <a:srgbClr val="7F7F7F"/>
                </a:solidFill>
                <a:latin typeface="Arial"/>
                <a:cs typeface="Arial"/>
              </a:defRPr>
            </a:lvl4pPr>
            <a:lvl5pPr marL="257175">
              <a:defRPr sz="844">
                <a:solidFill>
                  <a:srgbClr val="7F7F7F"/>
                </a:solidFill>
                <a:latin typeface="Arial"/>
                <a:cs typeface="Arial"/>
              </a:defRPr>
            </a:lvl5pPr>
          </a:lstStyle>
          <a:p>
            <a:pPr marL="192881" marR="0" lvl="0" indent="-192881" algn="l" defTabSz="514350" rtl="0" eaLnBrk="1" fontAlgn="base" latinLnBrk="0" hangingPunct="1">
              <a:lnSpc>
                <a:spcPct val="100000"/>
              </a:lnSpc>
              <a:spcBef>
                <a:spcPct val="20000"/>
              </a:spcBef>
              <a:spcAft>
                <a:spcPct val="0"/>
              </a:spcAft>
              <a:buClrTx/>
              <a:buSzTx/>
              <a:buFontTx/>
              <a:buChar char="•"/>
              <a:tabLst/>
              <a:defRPr/>
            </a:pPr>
            <a:r>
              <a:rPr kumimoji="0" lang="es-UY" altLang="en-US" sz="1800" b="0" i="0" u="none" strike="noStrike" kern="0" cap="none" spc="0" normalizeH="0" baseline="0" noProof="0" dirty="0" err="1">
                <a:ln>
                  <a:noFill/>
                </a:ln>
                <a:solidFill>
                  <a:srgbClr val="000000"/>
                </a:solidFill>
                <a:effectLst/>
                <a:uLnTx/>
                <a:uFillTx/>
                <a:latin typeface="Arial"/>
                <a:ea typeface="+mn-ea"/>
                <a:cs typeface="Arial"/>
              </a:rPr>
              <a:t>First</a:t>
            </a:r>
            <a:r>
              <a:rPr kumimoji="0" lang="es-UY" altLang="en-US" sz="1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18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1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18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1800" b="0" i="0" u="none" strike="noStrike" kern="0" cap="none" spc="0" normalizeH="0" baseline="0" noProof="0" dirty="0">
              <a:ln>
                <a:noFill/>
              </a:ln>
              <a:solidFill>
                <a:srgbClr val="000000"/>
              </a:solidFill>
              <a:effectLst/>
              <a:uLnTx/>
              <a:uFillTx/>
              <a:latin typeface="Arial"/>
              <a:ea typeface="+mn-ea"/>
              <a:cs typeface="Arial"/>
            </a:endParaRPr>
          </a:p>
          <a:p>
            <a:pPr marL="417910" marR="0" lvl="1" indent="-160735" algn="l" defTabSz="514350" rtl="0" eaLnBrk="1" fontAlgn="base" latinLnBrk="0" hangingPunct="1">
              <a:lnSpc>
                <a:spcPct val="100000"/>
              </a:lnSpc>
              <a:spcBef>
                <a:spcPct val="20000"/>
              </a:spcBef>
              <a:spcAft>
                <a:spcPct val="0"/>
              </a:spcAft>
              <a:buClrTx/>
              <a:buSzTx/>
              <a:buFontTx/>
              <a:buChar char="–"/>
              <a:tabLst/>
              <a:defRPr/>
            </a:pPr>
            <a:r>
              <a:rPr kumimoji="0" lang="es-UY" altLang="en-US" sz="1575" b="0" i="0" u="none" strike="noStrike" kern="0" cap="none" spc="0" normalizeH="0" baseline="0" noProof="0" dirty="0" err="1">
                <a:ln>
                  <a:noFill/>
                </a:ln>
                <a:solidFill>
                  <a:srgbClr val="000000"/>
                </a:solidFill>
                <a:effectLst/>
                <a:uLnTx/>
                <a:uFillTx/>
                <a:latin typeface="Arial"/>
                <a:ea typeface="+mn-ea"/>
                <a:cs typeface="Arial"/>
              </a:rPr>
              <a:t>Second</a:t>
            </a:r>
            <a:r>
              <a:rPr kumimoji="0" lang="es-UY" altLang="en-US" sz="1575"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1575"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1575"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1575"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1575" b="0" i="0" u="none" strike="noStrike" kern="0" cap="none" spc="0" normalizeH="0" baseline="0" noProof="0" dirty="0">
              <a:ln>
                <a:noFill/>
              </a:ln>
              <a:solidFill>
                <a:srgbClr val="000000"/>
              </a:solidFill>
              <a:effectLst/>
              <a:uLnTx/>
              <a:uFillTx/>
              <a:latin typeface="Arial"/>
              <a:ea typeface="+mn-ea"/>
              <a:cs typeface="Arial"/>
            </a:endParaRPr>
          </a:p>
          <a:p>
            <a:pPr marL="642938" marR="0" lvl="2" indent="-128588" algn="l" defTabSz="514350" rtl="0" eaLnBrk="1" fontAlgn="base" latinLnBrk="0" hangingPunct="1">
              <a:lnSpc>
                <a:spcPct val="100000"/>
              </a:lnSpc>
              <a:spcBef>
                <a:spcPct val="20000"/>
              </a:spcBef>
              <a:spcAft>
                <a:spcPct val="0"/>
              </a:spcAft>
              <a:buClrTx/>
              <a:buSzTx/>
              <a:buFontTx/>
              <a:buChar char="•"/>
              <a:tabLst/>
              <a:defRPr/>
            </a:pPr>
            <a:r>
              <a:rPr kumimoji="0" lang="es-UY" altLang="en-US" sz="1350" b="0" i="0" u="none" strike="noStrike" kern="0" cap="none" spc="0" normalizeH="0" baseline="0" noProof="0" dirty="0">
                <a:ln>
                  <a:noFill/>
                </a:ln>
                <a:solidFill>
                  <a:srgbClr val="000000"/>
                </a:solidFill>
                <a:effectLst/>
                <a:uLnTx/>
                <a:uFillTx/>
                <a:latin typeface="Arial"/>
                <a:ea typeface="+mn-ea"/>
                <a:cs typeface="Arial"/>
              </a:rPr>
              <a:t>Third </a:t>
            </a:r>
            <a:r>
              <a:rPr kumimoji="0" lang="es-UY" altLang="en-US" sz="135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135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1350" b="0" i="0" u="none" strike="noStrike" kern="0" cap="none" spc="0" normalizeH="0" baseline="0" noProof="0" dirty="0" err="1">
                <a:ln>
                  <a:noFill/>
                </a:ln>
                <a:solidFill>
                  <a:srgbClr val="000000"/>
                </a:solidFill>
                <a:effectLst/>
                <a:uLnTx/>
                <a:uFillTx/>
                <a:latin typeface="Arial"/>
                <a:ea typeface="+mn-ea"/>
                <a:cs typeface="Arial"/>
              </a:rPr>
              <a:t>copy</a:t>
            </a:r>
            <a:endParaRPr kumimoji="0" lang="es-ES" altLang="en-US" sz="1350" b="0" i="0" u="none" strike="noStrike" kern="0" cap="none" spc="0" normalizeH="0" baseline="0" noProof="0" dirty="0">
              <a:ln>
                <a:noFill/>
              </a:ln>
              <a:solidFill>
                <a:srgbClr val="000000"/>
              </a:solidFill>
              <a:effectLst/>
              <a:uLnTx/>
              <a:uFillTx/>
              <a:latin typeface="Arial"/>
              <a:ea typeface="+mn-ea"/>
              <a:cs typeface="Arial"/>
            </a:endParaRPr>
          </a:p>
          <a:p>
            <a:pPr lvl="0"/>
            <a:endParaRPr lang="en-US" dirty="0"/>
          </a:p>
        </p:txBody>
      </p:sp>
    </p:spTree>
    <p:extLst>
      <p:ext uri="{BB962C8B-B14F-4D97-AF65-F5344CB8AC3E}">
        <p14:creationId xmlns:p14="http://schemas.microsoft.com/office/powerpoint/2010/main" val="2868729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2" y="425454"/>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563"/>
            </a:lvl1pPr>
          </a:lstStyle>
          <a:p>
            <a:pPr>
              <a:spcAft>
                <a:spcPts val="338"/>
              </a:spcAft>
              <a:defRPr/>
            </a:pPr>
            <a:endParaRPr lang="en-US">
              <a:solidFill>
                <a:srgbClr val="2A2A2A"/>
              </a:solidFill>
              <a:ea typeface="ＭＳ Ｐゴシック" pitchFamily="34" charset="-128"/>
            </a:endParaRPr>
          </a:p>
        </p:txBody>
      </p:sp>
    </p:spTree>
    <p:extLst>
      <p:ext uri="{BB962C8B-B14F-4D97-AF65-F5344CB8AC3E}">
        <p14:creationId xmlns:p14="http://schemas.microsoft.com/office/powerpoint/2010/main" val="249239134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1688"/>
              </a:lnSpc>
              <a:defRPr sz="1575"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23"/>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192881" indent="-192881">
              <a:buClr>
                <a:srgbClr val="006A71"/>
              </a:buClr>
              <a:buFont typeface="Wingdings" panose="05000000000000000000" pitchFamily="2" charset="2"/>
              <a:buChar char="§"/>
              <a:defRPr sz="1125">
                <a:solidFill>
                  <a:schemeClr val="accent4">
                    <a:lumMod val="75000"/>
                  </a:schemeClr>
                </a:solidFill>
              </a:defRPr>
            </a:lvl1pPr>
            <a:lvl2pPr>
              <a:buClr>
                <a:srgbClr val="9A4E9E"/>
              </a:buClr>
              <a:defRPr sz="1125">
                <a:solidFill>
                  <a:schemeClr val="accent4">
                    <a:lumMod val="75000"/>
                  </a:schemeClr>
                </a:solidFill>
              </a:defRPr>
            </a:lvl2pPr>
            <a:lvl3pPr>
              <a:buClr>
                <a:srgbClr val="C00000"/>
              </a:buClr>
              <a:defRPr sz="1125">
                <a:solidFill>
                  <a:schemeClr val="accent4">
                    <a:lumMod val="75000"/>
                  </a:schemeClr>
                </a:solidFill>
              </a:defRPr>
            </a:lvl3pPr>
            <a:lvl4pPr>
              <a:defRPr sz="1125">
                <a:solidFill>
                  <a:schemeClr val="accent4">
                    <a:lumMod val="75000"/>
                  </a:schemeClr>
                </a:solidFill>
              </a:defRPr>
            </a:lvl4pPr>
            <a:lvl5pPr>
              <a:defRPr sz="1125">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3"/>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3" y="6023492"/>
            <a:ext cx="890337" cy="689872"/>
          </a:xfrm>
          <a:prstGeom prst="rect">
            <a:avLst/>
          </a:prstGeom>
        </p:spPr>
      </p:pic>
    </p:spTree>
    <p:extLst>
      <p:ext uri="{BB962C8B-B14F-4D97-AF65-F5344CB8AC3E}">
        <p14:creationId xmlns:p14="http://schemas.microsoft.com/office/powerpoint/2010/main" val="414293141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457201" y="274638"/>
            <a:ext cx="8315569"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457201" y="1644603"/>
            <a:ext cx="3890108" cy="639762"/>
          </a:xfrm>
          <a:prstGeom prst="rect">
            <a:avLst/>
          </a:prstGeom>
          <a:noFill/>
          <a:ln>
            <a:noFill/>
          </a:ln>
        </p:spPr>
        <p:txBody>
          <a:bodyPr spcFirstLastPara="1" wrap="square" lIns="91425" tIns="45700" rIns="91425" bIns="45700" anchor="b" anchorCtr="0">
            <a:noAutofit/>
          </a:bodyPr>
          <a:lstStyle>
            <a:lvl1pPr marL="257175" lvl="0" indent="-128588" algn="l">
              <a:spcBef>
                <a:spcPts val="315"/>
              </a:spcBef>
              <a:spcAft>
                <a:spcPts val="0"/>
              </a:spcAft>
              <a:buSzPts val="2800"/>
              <a:buNone/>
              <a:defRPr sz="1575" b="0">
                <a:solidFill>
                  <a:schemeClr val="dk2"/>
                </a:solidFill>
              </a:defRPr>
            </a:lvl1pPr>
            <a:lvl2pPr marL="514350" lvl="1" indent="-128588" algn="l">
              <a:spcBef>
                <a:spcPts val="225"/>
              </a:spcBef>
              <a:spcAft>
                <a:spcPts val="0"/>
              </a:spcAft>
              <a:buSzPts val="2000"/>
              <a:buNone/>
              <a:defRPr sz="1125" b="1"/>
            </a:lvl2pPr>
            <a:lvl3pPr marL="771525" lvl="2" indent="-128588" algn="l">
              <a:spcBef>
                <a:spcPts val="203"/>
              </a:spcBef>
              <a:spcAft>
                <a:spcPts val="0"/>
              </a:spcAft>
              <a:buSzPts val="1800"/>
              <a:buNone/>
              <a:defRPr sz="1013" b="1"/>
            </a:lvl3pPr>
            <a:lvl4pPr marL="1028700" lvl="3" indent="-128588" algn="l">
              <a:spcBef>
                <a:spcPts val="180"/>
              </a:spcBef>
              <a:spcAft>
                <a:spcPts val="0"/>
              </a:spcAft>
              <a:buSzPts val="1600"/>
              <a:buNone/>
              <a:defRPr sz="900" b="1"/>
            </a:lvl4pPr>
            <a:lvl5pPr marL="1285875" lvl="4" indent="-128588" algn="l">
              <a:spcBef>
                <a:spcPts val="180"/>
              </a:spcBef>
              <a:spcAft>
                <a:spcPts val="0"/>
              </a:spcAft>
              <a:buSzPts val="1600"/>
              <a:buNone/>
              <a:defRPr sz="900" b="1"/>
            </a:lvl5pPr>
            <a:lvl6pPr marL="1543050" lvl="5" indent="-128588" algn="l">
              <a:spcBef>
                <a:spcPts val="180"/>
              </a:spcBef>
              <a:spcAft>
                <a:spcPts val="0"/>
              </a:spcAft>
              <a:buSzPts val="1600"/>
              <a:buNone/>
              <a:defRPr sz="900" b="1"/>
            </a:lvl6pPr>
            <a:lvl7pPr marL="1800225" lvl="6" indent="-128588" algn="l">
              <a:spcBef>
                <a:spcPts val="180"/>
              </a:spcBef>
              <a:spcAft>
                <a:spcPts val="0"/>
              </a:spcAft>
              <a:buSzPts val="1600"/>
              <a:buNone/>
              <a:defRPr sz="900" b="1"/>
            </a:lvl7pPr>
            <a:lvl8pPr marL="2057400" lvl="7" indent="-128588" algn="l">
              <a:spcBef>
                <a:spcPts val="180"/>
              </a:spcBef>
              <a:spcAft>
                <a:spcPts val="0"/>
              </a:spcAft>
              <a:buSzPts val="1600"/>
              <a:buNone/>
              <a:defRPr sz="900" b="1"/>
            </a:lvl8pPr>
            <a:lvl9pPr marL="2314575" lvl="8" indent="-128588" algn="l">
              <a:spcBef>
                <a:spcPts val="180"/>
              </a:spcBef>
              <a:spcAft>
                <a:spcPts val="0"/>
              </a:spcAft>
              <a:buSzPts val="1600"/>
              <a:buNone/>
              <a:defRPr sz="900" b="1"/>
            </a:lvl9pPr>
          </a:lstStyle>
          <a:p>
            <a:endParaRPr/>
          </a:p>
        </p:txBody>
      </p:sp>
      <p:sp>
        <p:nvSpPr>
          <p:cNvPr id="61" name="Google Shape;61;p37"/>
          <p:cNvSpPr txBox="1">
            <a:spLocks noGrp="1"/>
          </p:cNvSpPr>
          <p:nvPr>
            <p:ph type="body" idx="2"/>
          </p:nvPr>
        </p:nvSpPr>
        <p:spPr>
          <a:xfrm>
            <a:off x="457201" y="2408717"/>
            <a:ext cx="3890108" cy="3558782"/>
          </a:xfrm>
          <a:prstGeom prst="rect">
            <a:avLst/>
          </a:prstGeom>
          <a:noFill/>
          <a:ln>
            <a:noFill/>
          </a:ln>
        </p:spPr>
        <p:txBody>
          <a:bodyPr spcFirstLastPara="1" wrap="square" lIns="91425" tIns="45700" rIns="91425" bIns="45700" anchor="t" anchorCtr="0">
            <a:normAutofit/>
          </a:bodyPr>
          <a:lstStyle>
            <a:lvl1pPr marL="257175" lvl="0" indent="-214313" algn="l">
              <a:spcBef>
                <a:spcPts val="270"/>
              </a:spcBef>
              <a:spcAft>
                <a:spcPts val="0"/>
              </a:spcAft>
              <a:buSzPts val="2400"/>
              <a:buChar char="▪"/>
              <a:defRPr sz="1350"/>
            </a:lvl1pPr>
            <a:lvl2pPr marL="514350" lvl="1" indent="-200025" algn="l">
              <a:spcBef>
                <a:spcPts val="225"/>
              </a:spcBef>
              <a:spcAft>
                <a:spcPts val="0"/>
              </a:spcAft>
              <a:buSzPts val="2000"/>
              <a:buChar char="▪"/>
              <a:defRPr sz="1125"/>
            </a:lvl2pPr>
            <a:lvl3pPr marL="771525" lvl="2" indent="-192881" algn="l">
              <a:spcBef>
                <a:spcPts val="203"/>
              </a:spcBef>
              <a:spcAft>
                <a:spcPts val="0"/>
              </a:spcAft>
              <a:buSzPts val="1800"/>
              <a:buChar char="▪"/>
              <a:defRPr sz="1013"/>
            </a:lvl3pPr>
            <a:lvl4pPr marL="1028700" lvl="3" indent="-185738" algn="l">
              <a:spcBef>
                <a:spcPts val="180"/>
              </a:spcBef>
              <a:spcAft>
                <a:spcPts val="0"/>
              </a:spcAft>
              <a:buSzPts val="1600"/>
              <a:buChar char="▪"/>
              <a:defRPr sz="900"/>
            </a:lvl4pPr>
            <a:lvl5pPr marL="1285875" lvl="4" indent="-185738" algn="l">
              <a:spcBef>
                <a:spcPts val="180"/>
              </a:spcBef>
              <a:spcAft>
                <a:spcPts val="0"/>
              </a:spcAft>
              <a:buSzPts val="1600"/>
              <a:buChar char="▪"/>
              <a:defRPr sz="900"/>
            </a:lvl5pPr>
            <a:lvl6pPr marL="1543050" lvl="5" indent="-185738" algn="l">
              <a:spcBef>
                <a:spcPts val="180"/>
              </a:spcBef>
              <a:spcAft>
                <a:spcPts val="0"/>
              </a:spcAft>
              <a:buSzPts val="1600"/>
              <a:buChar char="•"/>
              <a:defRPr sz="900"/>
            </a:lvl6pPr>
            <a:lvl7pPr marL="1800225" lvl="6" indent="-185738" algn="l">
              <a:spcBef>
                <a:spcPts val="180"/>
              </a:spcBef>
              <a:spcAft>
                <a:spcPts val="0"/>
              </a:spcAft>
              <a:buSzPts val="1600"/>
              <a:buChar char="•"/>
              <a:defRPr sz="900"/>
            </a:lvl7pPr>
            <a:lvl8pPr marL="2057400" lvl="7" indent="-185738" algn="l">
              <a:spcBef>
                <a:spcPts val="180"/>
              </a:spcBef>
              <a:spcAft>
                <a:spcPts val="0"/>
              </a:spcAft>
              <a:buSzPts val="1600"/>
              <a:buChar char="•"/>
              <a:defRPr sz="900"/>
            </a:lvl8pPr>
            <a:lvl9pPr marL="2314575" lvl="8" indent="-185738" algn="l">
              <a:spcBef>
                <a:spcPts val="180"/>
              </a:spcBef>
              <a:spcAft>
                <a:spcPts val="0"/>
              </a:spcAft>
              <a:buSzPts val="1600"/>
              <a:buChar char="•"/>
              <a:defRPr sz="900"/>
            </a:lvl9pPr>
          </a:lstStyle>
          <a:p>
            <a:endParaRPr/>
          </a:p>
        </p:txBody>
      </p:sp>
      <p:sp>
        <p:nvSpPr>
          <p:cNvPr id="62" name="Google Shape;62;p37"/>
          <p:cNvSpPr txBox="1">
            <a:spLocks noGrp="1"/>
          </p:cNvSpPr>
          <p:nvPr>
            <p:ph type="body" idx="3"/>
          </p:nvPr>
        </p:nvSpPr>
        <p:spPr>
          <a:xfrm>
            <a:off x="4732212" y="1644603"/>
            <a:ext cx="4038599" cy="639762"/>
          </a:xfrm>
          <a:prstGeom prst="rect">
            <a:avLst/>
          </a:prstGeom>
          <a:noFill/>
          <a:ln>
            <a:noFill/>
          </a:ln>
        </p:spPr>
        <p:txBody>
          <a:bodyPr spcFirstLastPara="1" wrap="square" lIns="91425" tIns="45700" rIns="91425" bIns="45700" anchor="b" anchorCtr="0">
            <a:noAutofit/>
          </a:bodyPr>
          <a:lstStyle>
            <a:lvl1pPr marL="257175" lvl="0" indent="-128588" algn="l">
              <a:spcBef>
                <a:spcPts val="315"/>
              </a:spcBef>
              <a:spcAft>
                <a:spcPts val="0"/>
              </a:spcAft>
              <a:buSzPts val="2800"/>
              <a:buNone/>
              <a:defRPr sz="1575" b="0">
                <a:solidFill>
                  <a:schemeClr val="dk2"/>
                </a:solidFill>
              </a:defRPr>
            </a:lvl1pPr>
            <a:lvl2pPr marL="514350" lvl="1" indent="-128588" algn="l">
              <a:spcBef>
                <a:spcPts val="225"/>
              </a:spcBef>
              <a:spcAft>
                <a:spcPts val="0"/>
              </a:spcAft>
              <a:buSzPts val="2000"/>
              <a:buNone/>
              <a:defRPr sz="1125" b="1"/>
            </a:lvl2pPr>
            <a:lvl3pPr marL="771525" lvl="2" indent="-128588" algn="l">
              <a:spcBef>
                <a:spcPts val="203"/>
              </a:spcBef>
              <a:spcAft>
                <a:spcPts val="0"/>
              </a:spcAft>
              <a:buSzPts val="1800"/>
              <a:buNone/>
              <a:defRPr sz="1013" b="1"/>
            </a:lvl3pPr>
            <a:lvl4pPr marL="1028700" lvl="3" indent="-128588" algn="l">
              <a:spcBef>
                <a:spcPts val="180"/>
              </a:spcBef>
              <a:spcAft>
                <a:spcPts val="0"/>
              </a:spcAft>
              <a:buSzPts val="1600"/>
              <a:buNone/>
              <a:defRPr sz="900" b="1"/>
            </a:lvl4pPr>
            <a:lvl5pPr marL="1285875" lvl="4" indent="-128588" algn="l">
              <a:spcBef>
                <a:spcPts val="180"/>
              </a:spcBef>
              <a:spcAft>
                <a:spcPts val="0"/>
              </a:spcAft>
              <a:buSzPts val="1600"/>
              <a:buNone/>
              <a:defRPr sz="900" b="1"/>
            </a:lvl5pPr>
            <a:lvl6pPr marL="1543050" lvl="5" indent="-128588" algn="l">
              <a:spcBef>
                <a:spcPts val="180"/>
              </a:spcBef>
              <a:spcAft>
                <a:spcPts val="0"/>
              </a:spcAft>
              <a:buSzPts val="1600"/>
              <a:buNone/>
              <a:defRPr sz="900" b="1"/>
            </a:lvl6pPr>
            <a:lvl7pPr marL="1800225" lvl="6" indent="-128588" algn="l">
              <a:spcBef>
                <a:spcPts val="180"/>
              </a:spcBef>
              <a:spcAft>
                <a:spcPts val="0"/>
              </a:spcAft>
              <a:buSzPts val="1600"/>
              <a:buNone/>
              <a:defRPr sz="900" b="1"/>
            </a:lvl7pPr>
            <a:lvl8pPr marL="2057400" lvl="7" indent="-128588" algn="l">
              <a:spcBef>
                <a:spcPts val="180"/>
              </a:spcBef>
              <a:spcAft>
                <a:spcPts val="0"/>
              </a:spcAft>
              <a:buSzPts val="1600"/>
              <a:buNone/>
              <a:defRPr sz="900" b="1"/>
            </a:lvl8pPr>
            <a:lvl9pPr marL="2314575" lvl="8" indent="-128588" algn="l">
              <a:spcBef>
                <a:spcPts val="180"/>
              </a:spcBef>
              <a:spcAft>
                <a:spcPts val="0"/>
              </a:spcAft>
              <a:buSzPts val="1600"/>
              <a:buNone/>
              <a:defRPr sz="900" b="1"/>
            </a:lvl9pPr>
          </a:lstStyle>
          <a:p>
            <a:endParaRPr/>
          </a:p>
        </p:txBody>
      </p:sp>
      <p:sp>
        <p:nvSpPr>
          <p:cNvPr id="63" name="Google Shape;63;p37"/>
          <p:cNvSpPr txBox="1">
            <a:spLocks noGrp="1"/>
          </p:cNvSpPr>
          <p:nvPr>
            <p:ph type="body" idx="4"/>
          </p:nvPr>
        </p:nvSpPr>
        <p:spPr>
          <a:xfrm>
            <a:off x="4732212" y="2408717"/>
            <a:ext cx="4038599" cy="3558782"/>
          </a:xfrm>
          <a:prstGeom prst="rect">
            <a:avLst/>
          </a:prstGeom>
          <a:noFill/>
          <a:ln>
            <a:noFill/>
          </a:ln>
        </p:spPr>
        <p:txBody>
          <a:bodyPr spcFirstLastPara="1" wrap="square" lIns="91425" tIns="45700" rIns="91425" bIns="45700" anchor="t" anchorCtr="0">
            <a:normAutofit/>
          </a:bodyPr>
          <a:lstStyle>
            <a:lvl1pPr marL="257175" lvl="0" indent="-214313" algn="l">
              <a:spcBef>
                <a:spcPts val="270"/>
              </a:spcBef>
              <a:spcAft>
                <a:spcPts val="0"/>
              </a:spcAft>
              <a:buSzPts val="2400"/>
              <a:buChar char="▪"/>
              <a:defRPr sz="1350"/>
            </a:lvl1pPr>
            <a:lvl2pPr marL="514350" lvl="1" indent="-200025" algn="l">
              <a:spcBef>
                <a:spcPts val="225"/>
              </a:spcBef>
              <a:spcAft>
                <a:spcPts val="0"/>
              </a:spcAft>
              <a:buSzPts val="2000"/>
              <a:buChar char="▪"/>
              <a:defRPr sz="1125"/>
            </a:lvl2pPr>
            <a:lvl3pPr marL="771525" lvl="2" indent="-192881" algn="l">
              <a:spcBef>
                <a:spcPts val="203"/>
              </a:spcBef>
              <a:spcAft>
                <a:spcPts val="0"/>
              </a:spcAft>
              <a:buSzPts val="1800"/>
              <a:buChar char="▪"/>
              <a:defRPr sz="1013"/>
            </a:lvl3pPr>
            <a:lvl4pPr marL="1028700" lvl="3" indent="-185738" algn="l">
              <a:spcBef>
                <a:spcPts val="180"/>
              </a:spcBef>
              <a:spcAft>
                <a:spcPts val="0"/>
              </a:spcAft>
              <a:buSzPts val="1600"/>
              <a:buChar char="▪"/>
              <a:defRPr sz="900"/>
            </a:lvl4pPr>
            <a:lvl5pPr marL="1285875" lvl="4" indent="-185738" algn="l">
              <a:spcBef>
                <a:spcPts val="180"/>
              </a:spcBef>
              <a:spcAft>
                <a:spcPts val="0"/>
              </a:spcAft>
              <a:buSzPts val="1600"/>
              <a:buChar char="▪"/>
              <a:defRPr sz="900"/>
            </a:lvl5pPr>
            <a:lvl6pPr marL="1543050" lvl="5" indent="-185738" algn="l">
              <a:spcBef>
                <a:spcPts val="180"/>
              </a:spcBef>
              <a:spcAft>
                <a:spcPts val="0"/>
              </a:spcAft>
              <a:buSzPts val="1600"/>
              <a:buChar char="•"/>
              <a:defRPr sz="900"/>
            </a:lvl6pPr>
            <a:lvl7pPr marL="1800225" lvl="6" indent="-185738" algn="l">
              <a:spcBef>
                <a:spcPts val="180"/>
              </a:spcBef>
              <a:spcAft>
                <a:spcPts val="0"/>
              </a:spcAft>
              <a:buSzPts val="1600"/>
              <a:buChar char="•"/>
              <a:defRPr sz="900"/>
            </a:lvl7pPr>
            <a:lvl8pPr marL="2057400" lvl="7" indent="-185738" algn="l">
              <a:spcBef>
                <a:spcPts val="180"/>
              </a:spcBef>
              <a:spcAft>
                <a:spcPts val="0"/>
              </a:spcAft>
              <a:buSzPts val="1600"/>
              <a:buChar char="•"/>
              <a:defRPr sz="900"/>
            </a:lvl8pPr>
            <a:lvl9pPr marL="2314575" lvl="8" indent="-185738" algn="l">
              <a:spcBef>
                <a:spcPts val="180"/>
              </a:spcBef>
              <a:spcAft>
                <a:spcPts val="0"/>
              </a:spcAft>
              <a:buSzPts val="1600"/>
              <a:buChar char="•"/>
              <a:defRPr sz="900"/>
            </a:lvl9pPr>
          </a:lstStyle>
          <a:p>
            <a:endParaRPr/>
          </a:p>
        </p:txBody>
      </p:sp>
      <p:sp>
        <p:nvSpPr>
          <p:cNvPr id="64" name="Google Shape;64;p37"/>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a:defRPr/>
            </a:pPr>
            <a:fld id="{00000000-1234-1234-1234-123412341234}" type="slidenum">
              <a:rPr lang="en-US" sz="1013" smtClean="0">
                <a:solidFill>
                  <a:srgbClr val="FFFFFF"/>
                </a:solidFill>
              </a:rPr>
              <a:pPr>
                <a:defRPr/>
              </a:pPr>
              <a:t>‹#›</a:t>
            </a:fld>
            <a:endParaRPr lang="en-US" sz="1013">
              <a:solidFill>
                <a:srgbClr val="FFFFFF"/>
              </a:solidFill>
            </a:endParaRPr>
          </a:p>
        </p:txBody>
      </p:sp>
      <p:sp>
        <p:nvSpPr>
          <p:cNvPr id="65" name="Google Shape;65;p37"/>
          <p:cNvSpPr txBox="1">
            <a:spLocks noGrp="1"/>
          </p:cNvSpPr>
          <p:nvPr>
            <p:ph type="dt" idx="10"/>
          </p:nvPr>
        </p:nvSpPr>
        <p:spPr>
          <a:xfrm>
            <a:off x="7719761"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66" name="Google Shape;66;p37"/>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75">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pic>
        <p:nvPicPr>
          <p:cNvPr id="67" name="Google Shape;67;p37"/>
          <p:cNvPicPr preferRelativeResize="0"/>
          <p:nvPr/>
        </p:nvPicPr>
        <p:blipFill rotWithShape="1">
          <a:blip r:embed="rId2">
            <a:alphaModFix/>
          </a:blip>
          <a:srcRect/>
          <a:stretch/>
        </p:blipFill>
        <p:spPr>
          <a:xfrm>
            <a:off x="406300" y="6273083"/>
            <a:ext cx="1622597" cy="548152"/>
          </a:xfrm>
          <a:prstGeom prst="rect">
            <a:avLst/>
          </a:prstGeom>
          <a:noFill/>
          <a:ln>
            <a:noFill/>
          </a:ln>
        </p:spPr>
      </p:pic>
    </p:spTree>
    <p:extLst>
      <p:ext uri="{BB962C8B-B14F-4D97-AF65-F5344CB8AC3E}">
        <p14:creationId xmlns:p14="http://schemas.microsoft.com/office/powerpoint/2010/main" val="334012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706677-3BB6-404E-8E04-1940D3FD7825}"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A319-AD11-43EA-8723-6E99186079FB}" type="slidenum">
              <a:rPr lang="en-US" smtClean="0"/>
              <a:t>‹#›</a:t>
            </a:fld>
            <a:endParaRPr lang="en-US"/>
          </a:p>
        </p:txBody>
      </p:sp>
    </p:spTree>
    <p:extLst>
      <p:ext uri="{BB962C8B-B14F-4D97-AF65-F5344CB8AC3E}">
        <p14:creationId xmlns:p14="http://schemas.microsoft.com/office/powerpoint/2010/main" val="24824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10/7/21</a:t>
            </a:fld>
            <a:endParaRPr lang="en-US" dirty="0"/>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3337373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06677-3BB6-404E-8E04-1940D3FD7825}"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A319-AD11-43EA-8723-6E99186079FB}" type="slidenum">
              <a:rPr lang="en-US" smtClean="0"/>
              <a:t>‹#›</a:t>
            </a:fld>
            <a:endParaRPr lang="en-US"/>
          </a:p>
        </p:txBody>
      </p:sp>
    </p:spTree>
    <p:extLst>
      <p:ext uri="{BB962C8B-B14F-4D97-AF65-F5344CB8AC3E}">
        <p14:creationId xmlns:p14="http://schemas.microsoft.com/office/powerpoint/2010/main" val="2700917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06677-3BB6-404E-8E04-1940D3FD7825}"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A319-AD11-43EA-8723-6E99186079FB}" type="slidenum">
              <a:rPr lang="en-US" smtClean="0"/>
              <a:t>‹#›</a:t>
            </a:fld>
            <a:endParaRPr lang="en-US"/>
          </a:p>
        </p:txBody>
      </p:sp>
    </p:spTree>
    <p:extLst>
      <p:ext uri="{BB962C8B-B14F-4D97-AF65-F5344CB8AC3E}">
        <p14:creationId xmlns:p14="http://schemas.microsoft.com/office/powerpoint/2010/main" val="3759759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706677-3BB6-404E-8E04-1940D3FD7825}"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BA319-AD11-43EA-8723-6E99186079FB}" type="slidenum">
              <a:rPr lang="en-US" smtClean="0"/>
              <a:t>‹#›</a:t>
            </a:fld>
            <a:endParaRPr lang="en-US"/>
          </a:p>
        </p:txBody>
      </p:sp>
    </p:spTree>
    <p:extLst>
      <p:ext uri="{BB962C8B-B14F-4D97-AF65-F5344CB8AC3E}">
        <p14:creationId xmlns:p14="http://schemas.microsoft.com/office/powerpoint/2010/main" val="2297017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706677-3BB6-404E-8E04-1940D3FD7825}" type="datetimeFigureOut">
              <a:rPr lang="en-US" smtClean="0"/>
              <a:t>10/7/21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BA319-AD11-43EA-8723-6E99186079FB}" type="slidenum">
              <a:rPr lang="en-US" smtClean="0"/>
              <a:t>‹#›</a:t>
            </a:fld>
            <a:endParaRPr lang="en-US"/>
          </a:p>
        </p:txBody>
      </p:sp>
    </p:spTree>
    <p:extLst>
      <p:ext uri="{BB962C8B-B14F-4D97-AF65-F5344CB8AC3E}">
        <p14:creationId xmlns:p14="http://schemas.microsoft.com/office/powerpoint/2010/main" val="3947763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706677-3BB6-404E-8E04-1940D3FD7825}" type="datetimeFigureOut">
              <a:rPr lang="en-US" smtClean="0"/>
              <a:t>10/7/21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BA319-AD11-43EA-8723-6E99186079FB}" type="slidenum">
              <a:rPr lang="en-US" smtClean="0"/>
              <a:t>‹#›</a:t>
            </a:fld>
            <a:endParaRPr lang="en-US"/>
          </a:p>
        </p:txBody>
      </p:sp>
    </p:spTree>
    <p:extLst>
      <p:ext uri="{BB962C8B-B14F-4D97-AF65-F5344CB8AC3E}">
        <p14:creationId xmlns:p14="http://schemas.microsoft.com/office/powerpoint/2010/main" val="3523303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06677-3BB6-404E-8E04-1940D3FD7825}" type="datetimeFigureOut">
              <a:rPr lang="en-US" smtClean="0"/>
              <a:t>10/7/21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BA319-AD11-43EA-8723-6E99186079FB}" type="slidenum">
              <a:rPr lang="en-US" smtClean="0"/>
              <a:t>‹#›</a:t>
            </a:fld>
            <a:endParaRPr lang="en-US"/>
          </a:p>
        </p:txBody>
      </p:sp>
    </p:spTree>
    <p:extLst>
      <p:ext uri="{BB962C8B-B14F-4D97-AF65-F5344CB8AC3E}">
        <p14:creationId xmlns:p14="http://schemas.microsoft.com/office/powerpoint/2010/main" val="190145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706677-3BB6-404E-8E04-1940D3FD7825}"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BA319-AD11-43EA-8723-6E99186079FB}" type="slidenum">
              <a:rPr lang="en-US" smtClean="0"/>
              <a:t>‹#›</a:t>
            </a:fld>
            <a:endParaRPr lang="en-US"/>
          </a:p>
        </p:txBody>
      </p:sp>
    </p:spTree>
    <p:extLst>
      <p:ext uri="{BB962C8B-B14F-4D97-AF65-F5344CB8AC3E}">
        <p14:creationId xmlns:p14="http://schemas.microsoft.com/office/powerpoint/2010/main" val="571437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706677-3BB6-404E-8E04-1940D3FD7825}"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BA319-AD11-43EA-8723-6E99186079FB}" type="slidenum">
              <a:rPr lang="en-US" smtClean="0"/>
              <a:t>‹#›</a:t>
            </a:fld>
            <a:endParaRPr lang="en-US"/>
          </a:p>
        </p:txBody>
      </p:sp>
    </p:spTree>
    <p:extLst>
      <p:ext uri="{BB962C8B-B14F-4D97-AF65-F5344CB8AC3E}">
        <p14:creationId xmlns:p14="http://schemas.microsoft.com/office/powerpoint/2010/main" val="19032207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06677-3BB6-404E-8E04-1940D3FD7825}"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A319-AD11-43EA-8723-6E99186079FB}" type="slidenum">
              <a:rPr lang="en-US" smtClean="0"/>
              <a:t>‹#›</a:t>
            </a:fld>
            <a:endParaRPr lang="en-US"/>
          </a:p>
        </p:txBody>
      </p:sp>
    </p:spTree>
    <p:extLst>
      <p:ext uri="{BB962C8B-B14F-4D97-AF65-F5344CB8AC3E}">
        <p14:creationId xmlns:p14="http://schemas.microsoft.com/office/powerpoint/2010/main" val="3111449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06677-3BB6-404E-8E04-1940D3FD7825}"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BA319-AD11-43EA-8723-6E99186079FB}" type="slidenum">
              <a:rPr lang="en-US" smtClean="0"/>
              <a:t>‹#›</a:t>
            </a:fld>
            <a:endParaRPr lang="en-US"/>
          </a:p>
        </p:txBody>
      </p:sp>
    </p:spTree>
    <p:extLst>
      <p:ext uri="{BB962C8B-B14F-4D97-AF65-F5344CB8AC3E}">
        <p14:creationId xmlns:p14="http://schemas.microsoft.com/office/powerpoint/2010/main" val="1796068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39288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py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anchor="t">
            <a:normAutofit/>
          </a:bodyPr>
          <a:lstStyle>
            <a:lvl1pPr algn="l">
              <a:defRPr sz="3600">
                <a:solidFill>
                  <a:srgbClr val="A20815"/>
                </a:solidFill>
                <a:latin typeface="Arial"/>
                <a:cs typeface="Arial"/>
              </a:defRPr>
            </a:lvl1pPr>
          </a:lstStyle>
          <a:p>
            <a:r>
              <a:rPr lang="en-US" dirty="0"/>
              <a:t>Insert Title Here</a:t>
            </a:r>
            <a:br>
              <a:rPr lang="en-US" dirty="0"/>
            </a:br>
            <a:r>
              <a:rPr lang="en-US" dirty="0"/>
              <a:t>Copy Only</a:t>
            </a:r>
          </a:p>
        </p:txBody>
      </p:sp>
      <p:sp>
        <p:nvSpPr>
          <p:cNvPr id="5" name="Content Placeholder 4"/>
          <p:cNvSpPr>
            <a:spLocks noGrp="1"/>
          </p:cNvSpPr>
          <p:nvPr>
            <p:ph sz="quarter" idx="11" hasCustomPrompt="1"/>
          </p:nvPr>
        </p:nvSpPr>
        <p:spPr>
          <a:xfrm>
            <a:off x="914401" y="1432415"/>
            <a:ext cx="7759701" cy="4517048"/>
          </a:xfrm>
        </p:spPr>
        <p:txBody>
          <a:bodyPr>
            <a:normAutofit/>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sz="1800" b="1" baseline="0">
                <a:solidFill>
                  <a:schemeClr val="tx1"/>
                </a:solidFill>
                <a:latin typeface="Arial"/>
                <a:cs typeface="Arial"/>
              </a:defRPr>
            </a:lvl1pPr>
            <a:lvl2pPr marL="742950" marR="0"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chemeClr val="tx1"/>
                </a:solidFill>
                <a:latin typeface="Arial"/>
                <a:cs typeface="Arial"/>
              </a:defRPr>
            </a:lvl2pPr>
            <a:lvl3pPr marL="1143000" marR="0"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chemeClr val="tx1"/>
                </a:solidFill>
                <a:latin typeface="Arial"/>
                <a:cs typeface="Arial"/>
              </a:defRPr>
            </a:lvl3pPr>
            <a:lvl4pPr marL="0">
              <a:defRPr sz="1500">
                <a:solidFill>
                  <a:srgbClr val="7F7F7F"/>
                </a:solidFill>
                <a:latin typeface="Arial"/>
                <a:cs typeface="Arial"/>
              </a:defRPr>
            </a:lvl4pPr>
            <a:lvl5pPr marL="457200">
              <a:defRPr sz="1500">
                <a:solidFill>
                  <a:srgbClr val="7F7F7F"/>
                </a:solidFill>
                <a:latin typeface="Arial"/>
                <a:cs typeface="Arial"/>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dirty="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dirty="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dirty="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dirty="0">
              <a:ln>
                <a:noFill/>
              </a:ln>
              <a:solidFill>
                <a:srgbClr val="000000"/>
              </a:solidFill>
              <a:effectLst/>
              <a:uLnTx/>
              <a:uFillTx/>
              <a:latin typeface="Arial"/>
              <a:ea typeface="+mn-ea"/>
              <a:cs typeface="Arial"/>
            </a:endParaRPr>
          </a:p>
          <a:p>
            <a:pPr lvl="0"/>
            <a:endParaRPr lang="en-US" dirty="0"/>
          </a:p>
        </p:txBody>
      </p:sp>
    </p:spTree>
    <p:extLst>
      <p:ext uri="{BB962C8B-B14F-4D97-AF65-F5344CB8AC3E}">
        <p14:creationId xmlns:p14="http://schemas.microsoft.com/office/powerpoint/2010/main" val="1547961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A20815"/>
              </a:solidFill>
            </a:endParaRPr>
          </a:p>
        </p:txBody>
      </p:sp>
      <p:sp>
        <p:nvSpPr>
          <p:cNvPr id="10" name="Title 1"/>
          <p:cNvSpPr>
            <a:spLocks noGrp="1"/>
          </p:cNvSpPr>
          <p:nvPr>
            <p:ph type="ctrTitle" hasCustomPrompt="1"/>
          </p:nvPr>
        </p:nvSpPr>
        <p:spPr>
          <a:xfrm>
            <a:off x="396072" y="1598134"/>
            <a:ext cx="8351856" cy="989914"/>
          </a:xfrm>
        </p:spPr>
        <p:txBody>
          <a:bodyPr lIns="0" bIns="0">
            <a:noAutofit/>
          </a:bodyPr>
          <a:lstStyle>
            <a:lvl1pPr algn="l">
              <a:lnSpc>
                <a:spcPct val="90000"/>
              </a:lnSpc>
              <a:defRPr sz="4950" b="1" baseline="0">
                <a:solidFill>
                  <a:srgbClr val="B31B1B"/>
                </a:solidFill>
                <a:latin typeface="Arial"/>
                <a:cs typeface="Arial"/>
              </a:defRPr>
            </a:lvl1pPr>
          </a:lstStyle>
          <a:p>
            <a:r>
              <a:rPr lang="en-US" dirty="0"/>
              <a:t>Cover Slide Title</a:t>
            </a:r>
            <a:br>
              <a:rPr lang="en-US" dirty="0"/>
            </a:br>
            <a:endParaRPr lang="en-US" dirty="0"/>
          </a:p>
        </p:txBody>
      </p:sp>
      <p:sp>
        <p:nvSpPr>
          <p:cNvPr id="12" name="Subtitle 2"/>
          <p:cNvSpPr>
            <a:spLocks noGrp="1"/>
          </p:cNvSpPr>
          <p:nvPr>
            <p:ph type="subTitle" idx="1" hasCustomPrompt="1"/>
          </p:nvPr>
        </p:nvSpPr>
        <p:spPr>
          <a:xfrm>
            <a:off x="396072" y="2657469"/>
            <a:ext cx="6400800" cy="882865"/>
          </a:xfrm>
        </p:spPr>
        <p:txBody>
          <a:bodyPr lIns="0" tIns="0" rIns="0" bIns="0">
            <a:normAutofit/>
          </a:bodyPr>
          <a:lstStyle>
            <a:lvl1pPr marL="0" indent="0" algn="l">
              <a:buNone/>
              <a:defRPr sz="1800">
                <a:solidFill>
                  <a:srgbClr val="B31B1B"/>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Secondary Title</a:t>
            </a:r>
          </a:p>
        </p:txBody>
      </p:sp>
      <p:sp>
        <p:nvSpPr>
          <p:cNvPr id="14" name="Content Placeholder 8"/>
          <p:cNvSpPr>
            <a:spLocks noGrp="1"/>
          </p:cNvSpPr>
          <p:nvPr>
            <p:ph sz="quarter" idx="12" hasCustomPrompt="1"/>
          </p:nvPr>
        </p:nvSpPr>
        <p:spPr>
          <a:xfrm>
            <a:off x="395289" y="4047815"/>
            <a:ext cx="5853112" cy="620956"/>
          </a:xfrm>
        </p:spPr>
        <p:txBody>
          <a:bodyPr>
            <a:noAutofit/>
          </a:bodyPr>
          <a:lstStyle>
            <a:lvl1pPr marL="0" indent="0">
              <a:buNone/>
              <a:defRPr sz="1125">
                <a:solidFill>
                  <a:srgbClr val="B31B1B"/>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Presenter’s Name</a:t>
            </a:r>
          </a:p>
          <a:p>
            <a:pPr lvl="0"/>
            <a:r>
              <a:rPr lang="en-US" dirty="0"/>
              <a:t>Presenter’s Title</a:t>
            </a:r>
          </a:p>
        </p:txBody>
      </p:sp>
      <p:sp>
        <p:nvSpPr>
          <p:cNvPr id="15" name="Content Placeholder 10"/>
          <p:cNvSpPr>
            <a:spLocks noGrp="1"/>
          </p:cNvSpPr>
          <p:nvPr>
            <p:ph sz="quarter" idx="13" hasCustomPrompt="1"/>
          </p:nvPr>
        </p:nvSpPr>
        <p:spPr>
          <a:xfrm>
            <a:off x="5842000" y="4047921"/>
            <a:ext cx="2905928" cy="620957"/>
          </a:xfrm>
        </p:spPr>
        <p:txBody>
          <a:bodyPr>
            <a:normAutofit/>
          </a:bodyPr>
          <a:lstStyle>
            <a:lvl1pPr marL="0" indent="0" algn="r">
              <a:buNone/>
              <a:defRPr sz="1125" baseline="0">
                <a:solidFill>
                  <a:srgbClr val="B31B1B"/>
                </a:solidFill>
              </a:defRPr>
            </a:lvl1pPr>
          </a:lstStyle>
          <a:p>
            <a:pPr lvl="0"/>
            <a:r>
              <a:rPr lang="en-US" dirty="0"/>
              <a:t>’</a:t>
            </a:r>
          </a:p>
        </p:txBody>
      </p:sp>
    </p:spTree>
    <p:extLst>
      <p:ext uri="{BB962C8B-B14F-4D97-AF65-F5344CB8AC3E}">
        <p14:creationId xmlns:p14="http://schemas.microsoft.com/office/powerpoint/2010/main" val="3103575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8980B5C-9D16-463A-B3BE-5A8F5035A370}"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05857-631A-48BB-88BE-4BED3EEB7E37}" type="slidenum">
              <a:rPr lang="en-US" smtClean="0"/>
              <a:t>‹#›</a:t>
            </a:fld>
            <a:endParaRPr lang="en-US"/>
          </a:p>
        </p:txBody>
      </p:sp>
    </p:spTree>
    <p:extLst>
      <p:ext uri="{BB962C8B-B14F-4D97-AF65-F5344CB8AC3E}">
        <p14:creationId xmlns:p14="http://schemas.microsoft.com/office/powerpoint/2010/main" val="146594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80B5C-9D16-463A-B3BE-5A8F5035A370}"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05857-631A-48BB-88BE-4BED3EEB7E37}" type="slidenum">
              <a:rPr lang="en-US" smtClean="0"/>
              <a:t>‹#›</a:t>
            </a:fld>
            <a:endParaRPr lang="en-US"/>
          </a:p>
        </p:txBody>
      </p:sp>
    </p:spTree>
    <p:extLst>
      <p:ext uri="{BB962C8B-B14F-4D97-AF65-F5344CB8AC3E}">
        <p14:creationId xmlns:p14="http://schemas.microsoft.com/office/powerpoint/2010/main" val="471837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980B5C-9D16-463A-B3BE-5A8F5035A370}"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05857-631A-48BB-88BE-4BED3EEB7E37}" type="slidenum">
              <a:rPr lang="en-US" smtClean="0"/>
              <a:t>‹#›</a:t>
            </a:fld>
            <a:endParaRPr lang="en-US"/>
          </a:p>
        </p:txBody>
      </p:sp>
    </p:spTree>
    <p:extLst>
      <p:ext uri="{BB962C8B-B14F-4D97-AF65-F5344CB8AC3E}">
        <p14:creationId xmlns:p14="http://schemas.microsoft.com/office/powerpoint/2010/main" val="3197912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980B5C-9D16-463A-B3BE-5A8F5035A370}"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05857-631A-48BB-88BE-4BED3EEB7E37}" type="slidenum">
              <a:rPr lang="en-US" smtClean="0"/>
              <a:t>‹#›</a:t>
            </a:fld>
            <a:endParaRPr lang="en-US"/>
          </a:p>
        </p:txBody>
      </p:sp>
    </p:spTree>
    <p:extLst>
      <p:ext uri="{BB962C8B-B14F-4D97-AF65-F5344CB8AC3E}">
        <p14:creationId xmlns:p14="http://schemas.microsoft.com/office/powerpoint/2010/main" val="12075826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980B5C-9D16-463A-B3BE-5A8F5035A370}" type="datetimeFigureOut">
              <a:rPr lang="en-US" smtClean="0"/>
              <a:t>10/7/21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05857-631A-48BB-88BE-4BED3EEB7E37}" type="slidenum">
              <a:rPr lang="en-US" smtClean="0"/>
              <a:t>‹#›</a:t>
            </a:fld>
            <a:endParaRPr lang="en-US"/>
          </a:p>
        </p:txBody>
      </p:sp>
    </p:spTree>
    <p:extLst>
      <p:ext uri="{BB962C8B-B14F-4D97-AF65-F5344CB8AC3E}">
        <p14:creationId xmlns:p14="http://schemas.microsoft.com/office/powerpoint/2010/main" val="36680991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980B5C-9D16-463A-B3BE-5A8F5035A370}" type="datetimeFigureOut">
              <a:rPr lang="en-US" smtClean="0"/>
              <a:t>10/7/21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05857-631A-48BB-88BE-4BED3EEB7E37}" type="slidenum">
              <a:rPr lang="en-US" smtClean="0"/>
              <a:t>‹#›</a:t>
            </a:fld>
            <a:endParaRPr lang="en-US"/>
          </a:p>
        </p:txBody>
      </p:sp>
    </p:spTree>
    <p:extLst>
      <p:ext uri="{BB962C8B-B14F-4D97-AF65-F5344CB8AC3E}">
        <p14:creationId xmlns:p14="http://schemas.microsoft.com/office/powerpoint/2010/main" val="4217251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80B5C-9D16-463A-B3BE-5A8F5035A370}" type="datetimeFigureOut">
              <a:rPr lang="en-US" smtClean="0"/>
              <a:t>10/7/21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805857-631A-48BB-88BE-4BED3EEB7E37}" type="slidenum">
              <a:rPr lang="en-US" smtClean="0"/>
              <a:t>‹#›</a:t>
            </a:fld>
            <a:endParaRPr lang="en-US"/>
          </a:p>
        </p:txBody>
      </p:sp>
    </p:spTree>
    <p:extLst>
      <p:ext uri="{BB962C8B-B14F-4D97-AF65-F5344CB8AC3E}">
        <p14:creationId xmlns:p14="http://schemas.microsoft.com/office/powerpoint/2010/main" val="3629896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980B5C-9D16-463A-B3BE-5A8F5035A370}"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05857-631A-48BB-88BE-4BED3EEB7E37}" type="slidenum">
              <a:rPr lang="en-US" smtClean="0"/>
              <a:t>‹#›</a:t>
            </a:fld>
            <a:endParaRPr lang="en-US"/>
          </a:p>
        </p:txBody>
      </p:sp>
    </p:spTree>
    <p:extLst>
      <p:ext uri="{BB962C8B-B14F-4D97-AF65-F5344CB8AC3E}">
        <p14:creationId xmlns:p14="http://schemas.microsoft.com/office/powerpoint/2010/main" val="392170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88A7DF"/>
              </a:solidFill>
              <a:effectLst/>
              <a:uLnTx/>
              <a:uFillTx/>
              <a:latin typeface="Arial"/>
              <a:cs typeface="Arial"/>
              <a:sym typeface="Arial"/>
            </a:endParaRPr>
          </a:p>
        </p:txBody>
      </p:sp>
      <p:sp>
        <p:nvSpPr>
          <p:cNvPr id="6"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87A7DE"/>
              </a:solidFill>
              <a:effectLst/>
              <a:uLnTx/>
              <a:uFillTx/>
              <a:latin typeface="Arial"/>
              <a:cs typeface="Arial"/>
              <a:sym typeface="Arial"/>
            </a:endParaRPr>
          </a:p>
        </p:txBody>
      </p:sp>
      <p:sp>
        <p:nvSpPr>
          <p:cNvPr id="7" name="Slide Number Placeholder 6"/>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666B562D-D563-4C86-90AE-E51BA17995BA}" type="slidenum">
              <a:rPr kumimoji="0" lang="en-US" sz="1800" b="0" i="0" u="none" strike="noStrike" kern="0" cap="none" spc="0" normalizeH="0" baseline="0" noProof="0">
                <a:ln>
                  <a:noFill/>
                </a:ln>
                <a:solidFill>
                  <a:srgbClr val="FFFFFF"/>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8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22542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980B5C-9D16-463A-B3BE-5A8F5035A370}"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05857-631A-48BB-88BE-4BED3EEB7E37}" type="slidenum">
              <a:rPr lang="en-US" smtClean="0"/>
              <a:t>‹#›</a:t>
            </a:fld>
            <a:endParaRPr lang="en-US"/>
          </a:p>
        </p:txBody>
      </p:sp>
    </p:spTree>
    <p:extLst>
      <p:ext uri="{BB962C8B-B14F-4D97-AF65-F5344CB8AC3E}">
        <p14:creationId xmlns:p14="http://schemas.microsoft.com/office/powerpoint/2010/main" val="35670039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80B5C-9D16-463A-B3BE-5A8F5035A370}"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05857-631A-48BB-88BE-4BED3EEB7E37}" type="slidenum">
              <a:rPr lang="en-US" smtClean="0"/>
              <a:t>‹#›</a:t>
            </a:fld>
            <a:endParaRPr lang="en-US"/>
          </a:p>
        </p:txBody>
      </p:sp>
    </p:spTree>
    <p:extLst>
      <p:ext uri="{BB962C8B-B14F-4D97-AF65-F5344CB8AC3E}">
        <p14:creationId xmlns:p14="http://schemas.microsoft.com/office/powerpoint/2010/main" val="23710911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80B5C-9D16-463A-B3BE-5A8F5035A370}"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05857-631A-48BB-88BE-4BED3EEB7E37}" type="slidenum">
              <a:rPr lang="en-US" smtClean="0"/>
              <a:t>‹#›</a:t>
            </a:fld>
            <a:endParaRPr lang="en-US"/>
          </a:p>
        </p:txBody>
      </p:sp>
    </p:spTree>
    <p:extLst>
      <p:ext uri="{BB962C8B-B14F-4D97-AF65-F5344CB8AC3E}">
        <p14:creationId xmlns:p14="http://schemas.microsoft.com/office/powerpoint/2010/main" val="3875352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10/7/21</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761820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10/7/21</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6592109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10/7/21</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6216408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10/7/21</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685156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10/7/21</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7719480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10/7/21</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798555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10/7/21</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90225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marR="0" lvl="0" indent="-342900" algn="l" defTabSz="457200" rtl="0" eaLnBrk="1" fontAlgn="auto" latinLnBrk="0" hangingPunct="1">
              <a:lnSpc>
                <a:spcPct val="60000"/>
              </a:lnSpc>
              <a:spcBef>
                <a:spcPts val="0"/>
              </a:spcBef>
              <a:spcAft>
                <a:spcPts val="0"/>
              </a:spcAft>
              <a:buClr>
                <a:srgbClr val="7592A4"/>
              </a:buClr>
              <a:buSzTx/>
              <a:buFont typeface="Arial" pitchFamily="-110" charset="0"/>
              <a:buNone/>
              <a:tabLst/>
              <a:defRPr/>
            </a:pPr>
            <a:endParaRPr kumimoji="0" lang="en-US" sz="1400" b="0" i="0" u="none" strike="noStrike" kern="0" cap="none" spc="0" normalizeH="0" baseline="0" noProof="0" dirty="0">
              <a:ln>
                <a:noFill/>
              </a:ln>
              <a:solidFill>
                <a:srgbClr val="FFFFFF"/>
              </a:solidFill>
              <a:effectLst/>
              <a:uLnTx/>
              <a:uFillTx/>
              <a:latin typeface="Arial" pitchFamily="-110" charset="0"/>
              <a:ea typeface="ＭＳ Ｐゴシック" pitchFamily="-110" charset="-128"/>
              <a:cs typeface="ＭＳ Ｐゴシック" pitchFamily="-110" charset="-128"/>
              <a:sym typeface="Arial"/>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a:t>Data Slide: click to add title</a:t>
            </a:r>
          </a:p>
        </p:txBody>
      </p:sp>
      <p:sp>
        <p:nvSpPr>
          <p:cNvPr id="8" name="Rectangle 3"/>
          <p:cNvSpPr>
            <a:spLocks noChangeArrowheads="1"/>
          </p:cNvSpPr>
          <p:nvPr/>
        </p:nvSpPr>
        <p:spPr bwMode="invGray">
          <a:xfrm>
            <a:off x="-5588" y="1386845"/>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marL="0" marR="0" lvl="0" indent="0" algn="ctr" defTabSz="457200" rtl="0" eaLnBrk="1" fontAlgn="auto" latinLnBrk="0" hangingPunct="1">
              <a:lnSpc>
                <a:spcPct val="85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FFFF"/>
              </a:solidFill>
              <a:effectLst/>
              <a:uLnTx/>
              <a:uFillTx/>
              <a:latin typeface="Arial" pitchFamily="-110" charset="0"/>
              <a:ea typeface="ＭＳ Ｐゴシック" pitchFamily="-110" charset="-128"/>
              <a:cs typeface="ＭＳ Ｐゴシック" pitchFamily="-110" charset="-128"/>
              <a:sym typeface="Arial"/>
            </a:endParaRPr>
          </a:p>
        </p:txBody>
      </p:sp>
      <p:sp>
        <p:nvSpPr>
          <p:cNvPr id="9" name="Text Placeholder 2"/>
          <p:cNvSpPr>
            <a:spLocks noGrp="1"/>
          </p:cNvSpPr>
          <p:nvPr>
            <p:ph type="body" idx="10" hasCustomPrompt="1"/>
          </p:nvPr>
        </p:nvSpPr>
        <p:spPr>
          <a:xfrm>
            <a:off x="0" y="1386843"/>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a:t>Click to Add Source</a:t>
            </a:r>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477005"/>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10/7/21</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8955894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10/7/21</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4471559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10/7/21</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5460298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10/7/21</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1994431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8"/>
            <a:ext cx="8315569"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7" name="Google Shape;27;p30"/>
          <p:cNvSpPr txBox="1">
            <a:spLocks noGrp="1"/>
          </p:cNvSpPr>
          <p:nvPr>
            <p:ph type="body" idx="1"/>
          </p:nvPr>
        </p:nvSpPr>
        <p:spPr>
          <a:xfrm>
            <a:off x="457200" y="1600203"/>
            <a:ext cx="8315569" cy="4367299"/>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SzPts val="1800"/>
              <a:buChar char="▪"/>
              <a:defRPr/>
            </a:lvl1pPr>
            <a:lvl2pPr marL="685800" lvl="1" indent="-257175" algn="l">
              <a:spcBef>
                <a:spcPts val="270"/>
              </a:spcBef>
              <a:spcAft>
                <a:spcPts val="0"/>
              </a:spcAft>
              <a:buSzPts val="1800"/>
              <a:buChar char="▪"/>
              <a:defRPr/>
            </a:lvl2pPr>
            <a:lvl3pPr marL="1028700" lvl="2" indent="-257175" algn="l">
              <a:spcBef>
                <a:spcPts val="270"/>
              </a:spcBef>
              <a:spcAft>
                <a:spcPts val="0"/>
              </a:spcAft>
              <a:buSzPts val="1800"/>
              <a:buChar char="▪"/>
              <a:defRPr/>
            </a:lvl3pPr>
            <a:lvl4pPr marL="1371600" lvl="3" indent="-257175" algn="l">
              <a:spcBef>
                <a:spcPts val="270"/>
              </a:spcBef>
              <a:spcAft>
                <a:spcPts val="0"/>
              </a:spcAft>
              <a:buSzPts val="1800"/>
              <a:buChar char="▪"/>
              <a:defRPr/>
            </a:lvl4pPr>
            <a:lvl5pPr marL="1714500" lvl="4" indent="-257175" algn="l">
              <a:spcBef>
                <a:spcPts val="270"/>
              </a:spcBef>
              <a:spcAft>
                <a:spcPts val="0"/>
              </a:spcAft>
              <a:buSzPts val="1800"/>
              <a:buChar char="▪"/>
              <a:defRPr/>
            </a:lvl5pPr>
            <a:lvl6pPr marL="2057400" lvl="5" indent="-257175" algn="l">
              <a:spcBef>
                <a:spcPts val="270"/>
              </a:spcBef>
              <a:spcAft>
                <a:spcPts val="0"/>
              </a:spcAft>
              <a:buSzPts val="1800"/>
              <a:buChar char="•"/>
              <a:defRPr/>
            </a:lvl6pPr>
            <a:lvl7pPr marL="2400300" lvl="6" indent="-257175" algn="l">
              <a:spcBef>
                <a:spcPts val="270"/>
              </a:spcBef>
              <a:spcAft>
                <a:spcPts val="0"/>
              </a:spcAft>
              <a:buSzPts val="1800"/>
              <a:buChar char="•"/>
              <a:defRPr/>
            </a:lvl7pPr>
            <a:lvl8pPr marL="2743200" lvl="7" indent="-257175" algn="l">
              <a:spcBef>
                <a:spcPts val="270"/>
              </a:spcBef>
              <a:spcAft>
                <a:spcPts val="0"/>
              </a:spcAft>
              <a:buSzPts val="1800"/>
              <a:buChar char="•"/>
              <a:defRPr/>
            </a:lvl8pPr>
            <a:lvl9pPr marL="3086100" lvl="8" indent="-257175" algn="l">
              <a:spcBef>
                <a:spcPts val="270"/>
              </a:spcBef>
              <a:spcAft>
                <a:spcPts val="0"/>
              </a:spcAft>
              <a:buSzPts val="1800"/>
              <a:buChar char="•"/>
              <a:defRPr/>
            </a:lvl9pPr>
          </a:lstStyle>
          <a:p>
            <a:pPr lvl="0"/>
            <a:r>
              <a:rPr lang="en-US"/>
              <a:t>Click to edit Master text styles</a:t>
            </a:r>
          </a:p>
        </p:txBody>
      </p:sp>
      <p:sp>
        <p:nvSpPr>
          <p:cNvPr id="28" name="Google Shape;28;p30"/>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29" name="Google Shape;29;p30"/>
          <p:cNvSpPr txBox="1">
            <a:spLocks noGrp="1"/>
          </p:cNvSpPr>
          <p:nvPr>
            <p:ph type="dt" idx="10"/>
          </p:nvPr>
        </p:nvSpPr>
        <p:spPr>
          <a:xfrm>
            <a:off x="7719760"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1" name="Google Shape;31;p30"/>
          <p:cNvPicPr preferRelativeResize="0"/>
          <p:nvPr/>
        </p:nvPicPr>
        <p:blipFill rotWithShape="1">
          <a:blip r:embed="rId2">
            <a:alphaModFix/>
          </a:blip>
          <a:srcRect/>
          <a:stretch/>
        </p:blipFill>
        <p:spPr>
          <a:xfrm>
            <a:off x="406299" y="6273083"/>
            <a:ext cx="1622597" cy="548152"/>
          </a:xfrm>
          <a:prstGeom prst="rect">
            <a:avLst/>
          </a:prstGeom>
          <a:noFill/>
          <a:ln>
            <a:noFill/>
          </a:ln>
        </p:spPr>
      </p:pic>
    </p:spTree>
    <p:extLst>
      <p:ext uri="{BB962C8B-B14F-4D97-AF65-F5344CB8AC3E}">
        <p14:creationId xmlns:p14="http://schemas.microsoft.com/office/powerpoint/2010/main" val="25202037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457200" y="274638"/>
            <a:ext cx="8315569"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7"/>
          <p:cNvSpPr txBox="1">
            <a:spLocks noGrp="1"/>
          </p:cNvSpPr>
          <p:nvPr>
            <p:ph type="body" idx="1"/>
          </p:nvPr>
        </p:nvSpPr>
        <p:spPr>
          <a:xfrm>
            <a:off x="457201" y="1644603"/>
            <a:ext cx="3890108" cy="639762"/>
          </a:xfrm>
          <a:prstGeom prst="rect">
            <a:avLst/>
          </a:prstGeom>
          <a:noFill/>
          <a:ln>
            <a:noFill/>
          </a:ln>
        </p:spPr>
        <p:txBody>
          <a:bodyPr spcFirstLastPara="1" wrap="square" lIns="91425" tIns="45700" rIns="91425" bIns="45700" anchor="b" anchorCtr="0">
            <a:noAutofit/>
          </a:bodyPr>
          <a:lstStyle>
            <a:lvl1pPr marL="342900" lvl="0" indent="-171450" algn="l">
              <a:spcBef>
                <a:spcPts val="420"/>
              </a:spcBef>
              <a:spcAft>
                <a:spcPts val="0"/>
              </a:spcAft>
              <a:buSzPts val="2800"/>
              <a:buNone/>
              <a:defRPr sz="2100" b="0">
                <a:solidFill>
                  <a:schemeClr val="dk2"/>
                </a:solidFill>
              </a:defRPr>
            </a:lvl1pPr>
            <a:lvl2pPr marL="685800" lvl="1" indent="-171450" algn="l">
              <a:spcBef>
                <a:spcPts val="300"/>
              </a:spcBef>
              <a:spcAft>
                <a:spcPts val="0"/>
              </a:spcAft>
              <a:buSzPts val="2000"/>
              <a:buNone/>
              <a:defRPr sz="1500" b="1"/>
            </a:lvl2pPr>
            <a:lvl3pPr marL="1028700" lvl="2" indent="-171450" algn="l">
              <a:spcBef>
                <a:spcPts val="270"/>
              </a:spcBef>
              <a:spcAft>
                <a:spcPts val="0"/>
              </a:spcAft>
              <a:buSzPts val="1800"/>
              <a:buNone/>
              <a:defRPr sz="1350" b="1"/>
            </a:lvl3pPr>
            <a:lvl4pPr marL="1371600" lvl="3" indent="-171450" algn="l">
              <a:spcBef>
                <a:spcPts val="240"/>
              </a:spcBef>
              <a:spcAft>
                <a:spcPts val="0"/>
              </a:spcAft>
              <a:buSzPts val="1600"/>
              <a:buNone/>
              <a:defRPr sz="1200" b="1"/>
            </a:lvl4pPr>
            <a:lvl5pPr marL="1714500" lvl="4" indent="-171450" algn="l">
              <a:spcBef>
                <a:spcPts val="240"/>
              </a:spcBef>
              <a:spcAft>
                <a:spcPts val="0"/>
              </a:spcAft>
              <a:buSzPts val="1600"/>
              <a:buNone/>
              <a:defRPr sz="1200" b="1"/>
            </a:lvl5pPr>
            <a:lvl6pPr marL="2057400" lvl="5" indent="-171450" algn="l">
              <a:spcBef>
                <a:spcPts val="240"/>
              </a:spcBef>
              <a:spcAft>
                <a:spcPts val="0"/>
              </a:spcAft>
              <a:buSzPts val="1600"/>
              <a:buNone/>
              <a:defRPr sz="1200" b="1"/>
            </a:lvl6pPr>
            <a:lvl7pPr marL="2400300" lvl="6" indent="-171450" algn="l">
              <a:spcBef>
                <a:spcPts val="240"/>
              </a:spcBef>
              <a:spcAft>
                <a:spcPts val="0"/>
              </a:spcAft>
              <a:buSzPts val="1600"/>
              <a:buNone/>
              <a:defRPr sz="1200" b="1"/>
            </a:lvl7pPr>
            <a:lvl8pPr marL="2743200" lvl="7" indent="-171450" algn="l">
              <a:spcBef>
                <a:spcPts val="240"/>
              </a:spcBef>
              <a:spcAft>
                <a:spcPts val="0"/>
              </a:spcAft>
              <a:buSzPts val="1600"/>
              <a:buNone/>
              <a:defRPr sz="1200" b="1"/>
            </a:lvl8pPr>
            <a:lvl9pPr marL="3086100" lvl="8" indent="-171450" algn="l">
              <a:spcBef>
                <a:spcPts val="240"/>
              </a:spcBef>
              <a:spcAft>
                <a:spcPts val="0"/>
              </a:spcAft>
              <a:buSzPts val="1600"/>
              <a:buNone/>
              <a:defRPr sz="1200" b="1"/>
            </a:lvl9pPr>
          </a:lstStyle>
          <a:p>
            <a:pPr lvl="0"/>
            <a:r>
              <a:rPr lang="en-US"/>
              <a:t>Click to edit Master text styles</a:t>
            </a:r>
          </a:p>
        </p:txBody>
      </p:sp>
      <p:sp>
        <p:nvSpPr>
          <p:cNvPr id="61" name="Google Shape;61;p37"/>
          <p:cNvSpPr txBox="1">
            <a:spLocks noGrp="1"/>
          </p:cNvSpPr>
          <p:nvPr>
            <p:ph type="body" idx="2"/>
          </p:nvPr>
        </p:nvSpPr>
        <p:spPr>
          <a:xfrm>
            <a:off x="457201" y="2408717"/>
            <a:ext cx="3890108" cy="3558782"/>
          </a:xfrm>
          <a:prstGeom prst="rect">
            <a:avLst/>
          </a:prstGeom>
          <a:noFill/>
          <a:ln>
            <a:noFill/>
          </a:ln>
        </p:spPr>
        <p:txBody>
          <a:bodyPr spcFirstLastPara="1" wrap="square" lIns="91425" tIns="45700" rIns="91425" bIns="45700" anchor="t" anchorCtr="0">
            <a:normAutofit/>
          </a:bodyPr>
          <a:lstStyle>
            <a:lvl1pPr marL="342900" lvl="0" indent="-285750" algn="l">
              <a:spcBef>
                <a:spcPts val="360"/>
              </a:spcBef>
              <a:spcAft>
                <a:spcPts val="0"/>
              </a:spcAft>
              <a:buSzPts val="2400"/>
              <a:buChar char="▪"/>
              <a:defRPr sz="1800"/>
            </a:lvl1pPr>
            <a:lvl2pPr marL="685800" lvl="1" indent="-266700" algn="l">
              <a:spcBef>
                <a:spcPts val="300"/>
              </a:spcBef>
              <a:spcAft>
                <a:spcPts val="0"/>
              </a:spcAft>
              <a:buSzPts val="2000"/>
              <a:buChar char="▪"/>
              <a:defRPr sz="1500"/>
            </a:lvl2pPr>
            <a:lvl3pPr marL="1028700" lvl="2" indent="-257175" algn="l">
              <a:spcBef>
                <a:spcPts val="270"/>
              </a:spcBef>
              <a:spcAft>
                <a:spcPts val="0"/>
              </a:spcAft>
              <a:buSzPts val="1800"/>
              <a:buChar char="▪"/>
              <a:defRPr sz="1350"/>
            </a:lvl3pPr>
            <a:lvl4pPr marL="1371600" lvl="3" indent="-247650" algn="l">
              <a:spcBef>
                <a:spcPts val="240"/>
              </a:spcBef>
              <a:spcAft>
                <a:spcPts val="0"/>
              </a:spcAft>
              <a:buSzPts val="1600"/>
              <a:buChar char="▪"/>
              <a:defRPr sz="1200"/>
            </a:lvl4pPr>
            <a:lvl5pPr marL="1714500" lvl="4" indent="-247650" algn="l">
              <a:spcBef>
                <a:spcPts val="240"/>
              </a:spcBef>
              <a:spcAft>
                <a:spcPts val="0"/>
              </a:spcAft>
              <a:buSzPts val="1600"/>
              <a:buChar char="▪"/>
              <a:defRPr sz="1200"/>
            </a:lvl5pPr>
            <a:lvl6pPr marL="2057400" lvl="5" indent="-247650" algn="l">
              <a:spcBef>
                <a:spcPts val="240"/>
              </a:spcBef>
              <a:spcAft>
                <a:spcPts val="0"/>
              </a:spcAft>
              <a:buSzPts val="1600"/>
              <a:buChar char="•"/>
              <a:defRPr sz="1200"/>
            </a:lvl6pPr>
            <a:lvl7pPr marL="2400300" lvl="6" indent="-247650" algn="l">
              <a:spcBef>
                <a:spcPts val="240"/>
              </a:spcBef>
              <a:spcAft>
                <a:spcPts val="0"/>
              </a:spcAft>
              <a:buSzPts val="1600"/>
              <a:buChar char="•"/>
              <a:defRPr sz="1200"/>
            </a:lvl7pPr>
            <a:lvl8pPr marL="2743200" lvl="7" indent="-247650" algn="l">
              <a:spcBef>
                <a:spcPts val="240"/>
              </a:spcBef>
              <a:spcAft>
                <a:spcPts val="0"/>
              </a:spcAft>
              <a:buSzPts val="1600"/>
              <a:buChar char="•"/>
              <a:defRPr sz="1200"/>
            </a:lvl8pPr>
            <a:lvl9pPr marL="3086100" lvl="8" indent="-247650" algn="l">
              <a:spcBef>
                <a:spcPts val="240"/>
              </a:spcBef>
              <a:spcAft>
                <a:spcPts val="0"/>
              </a:spcAft>
              <a:buSzPts val="1600"/>
              <a:buChar char="•"/>
              <a:defRPr sz="1200"/>
            </a:lvl9pPr>
          </a:lstStyle>
          <a:p>
            <a:pPr lvl="0"/>
            <a:r>
              <a:rPr lang="en-US"/>
              <a:t>Click to edit Master text styles</a:t>
            </a:r>
          </a:p>
        </p:txBody>
      </p:sp>
      <p:sp>
        <p:nvSpPr>
          <p:cNvPr id="62" name="Google Shape;62;p37"/>
          <p:cNvSpPr txBox="1">
            <a:spLocks noGrp="1"/>
          </p:cNvSpPr>
          <p:nvPr>
            <p:ph type="body" idx="3"/>
          </p:nvPr>
        </p:nvSpPr>
        <p:spPr>
          <a:xfrm>
            <a:off x="4732211" y="1644603"/>
            <a:ext cx="4038599" cy="639762"/>
          </a:xfrm>
          <a:prstGeom prst="rect">
            <a:avLst/>
          </a:prstGeom>
          <a:noFill/>
          <a:ln>
            <a:noFill/>
          </a:ln>
        </p:spPr>
        <p:txBody>
          <a:bodyPr spcFirstLastPara="1" wrap="square" lIns="91425" tIns="45700" rIns="91425" bIns="45700" anchor="b" anchorCtr="0">
            <a:noAutofit/>
          </a:bodyPr>
          <a:lstStyle>
            <a:lvl1pPr marL="342900" lvl="0" indent="-171450" algn="l">
              <a:spcBef>
                <a:spcPts val="420"/>
              </a:spcBef>
              <a:spcAft>
                <a:spcPts val="0"/>
              </a:spcAft>
              <a:buSzPts val="2800"/>
              <a:buNone/>
              <a:defRPr sz="2100" b="0">
                <a:solidFill>
                  <a:schemeClr val="dk2"/>
                </a:solidFill>
              </a:defRPr>
            </a:lvl1pPr>
            <a:lvl2pPr marL="685800" lvl="1" indent="-171450" algn="l">
              <a:spcBef>
                <a:spcPts val="300"/>
              </a:spcBef>
              <a:spcAft>
                <a:spcPts val="0"/>
              </a:spcAft>
              <a:buSzPts val="2000"/>
              <a:buNone/>
              <a:defRPr sz="1500" b="1"/>
            </a:lvl2pPr>
            <a:lvl3pPr marL="1028700" lvl="2" indent="-171450" algn="l">
              <a:spcBef>
                <a:spcPts val="270"/>
              </a:spcBef>
              <a:spcAft>
                <a:spcPts val="0"/>
              </a:spcAft>
              <a:buSzPts val="1800"/>
              <a:buNone/>
              <a:defRPr sz="1350" b="1"/>
            </a:lvl3pPr>
            <a:lvl4pPr marL="1371600" lvl="3" indent="-171450" algn="l">
              <a:spcBef>
                <a:spcPts val="240"/>
              </a:spcBef>
              <a:spcAft>
                <a:spcPts val="0"/>
              </a:spcAft>
              <a:buSzPts val="1600"/>
              <a:buNone/>
              <a:defRPr sz="1200" b="1"/>
            </a:lvl4pPr>
            <a:lvl5pPr marL="1714500" lvl="4" indent="-171450" algn="l">
              <a:spcBef>
                <a:spcPts val="240"/>
              </a:spcBef>
              <a:spcAft>
                <a:spcPts val="0"/>
              </a:spcAft>
              <a:buSzPts val="1600"/>
              <a:buNone/>
              <a:defRPr sz="1200" b="1"/>
            </a:lvl5pPr>
            <a:lvl6pPr marL="2057400" lvl="5" indent="-171450" algn="l">
              <a:spcBef>
                <a:spcPts val="240"/>
              </a:spcBef>
              <a:spcAft>
                <a:spcPts val="0"/>
              </a:spcAft>
              <a:buSzPts val="1600"/>
              <a:buNone/>
              <a:defRPr sz="1200" b="1"/>
            </a:lvl6pPr>
            <a:lvl7pPr marL="2400300" lvl="6" indent="-171450" algn="l">
              <a:spcBef>
                <a:spcPts val="240"/>
              </a:spcBef>
              <a:spcAft>
                <a:spcPts val="0"/>
              </a:spcAft>
              <a:buSzPts val="1600"/>
              <a:buNone/>
              <a:defRPr sz="1200" b="1"/>
            </a:lvl7pPr>
            <a:lvl8pPr marL="2743200" lvl="7" indent="-171450" algn="l">
              <a:spcBef>
                <a:spcPts val="240"/>
              </a:spcBef>
              <a:spcAft>
                <a:spcPts val="0"/>
              </a:spcAft>
              <a:buSzPts val="1600"/>
              <a:buNone/>
              <a:defRPr sz="1200" b="1"/>
            </a:lvl8pPr>
            <a:lvl9pPr marL="3086100" lvl="8" indent="-171450" algn="l">
              <a:spcBef>
                <a:spcPts val="240"/>
              </a:spcBef>
              <a:spcAft>
                <a:spcPts val="0"/>
              </a:spcAft>
              <a:buSzPts val="1600"/>
              <a:buNone/>
              <a:defRPr sz="1200" b="1"/>
            </a:lvl9pPr>
          </a:lstStyle>
          <a:p>
            <a:pPr lvl="0"/>
            <a:r>
              <a:rPr lang="en-US"/>
              <a:t>Click to edit Master text styles</a:t>
            </a:r>
          </a:p>
        </p:txBody>
      </p:sp>
      <p:sp>
        <p:nvSpPr>
          <p:cNvPr id="63" name="Google Shape;63;p37"/>
          <p:cNvSpPr txBox="1">
            <a:spLocks noGrp="1"/>
          </p:cNvSpPr>
          <p:nvPr>
            <p:ph type="body" idx="4"/>
          </p:nvPr>
        </p:nvSpPr>
        <p:spPr>
          <a:xfrm>
            <a:off x="4732211" y="2408717"/>
            <a:ext cx="4038599" cy="3558782"/>
          </a:xfrm>
          <a:prstGeom prst="rect">
            <a:avLst/>
          </a:prstGeom>
          <a:noFill/>
          <a:ln>
            <a:noFill/>
          </a:ln>
        </p:spPr>
        <p:txBody>
          <a:bodyPr spcFirstLastPara="1" wrap="square" lIns="91425" tIns="45700" rIns="91425" bIns="45700" anchor="t" anchorCtr="0">
            <a:normAutofit/>
          </a:bodyPr>
          <a:lstStyle>
            <a:lvl1pPr marL="342900" lvl="0" indent="-285750" algn="l">
              <a:spcBef>
                <a:spcPts val="360"/>
              </a:spcBef>
              <a:spcAft>
                <a:spcPts val="0"/>
              </a:spcAft>
              <a:buSzPts val="2400"/>
              <a:buChar char="▪"/>
              <a:defRPr sz="1800"/>
            </a:lvl1pPr>
            <a:lvl2pPr marL="685800" lvl="1" indent="-266700" algn="l">
              <a:spcBef>
                <a:spcPts val="300"/>
              </a:spcBef>
              <a:spcAft>
                <a:spcPts val="0"/>
              </a:spcAft>
              <a:buSzPts val="2000"/>
              <a:buChar char="▪"/>
              <a:defRPr sz="1500"/>
            </a:lvl2pPr>
            <a:lvl3pPr marL="1028700" lvl="2" indent="-257175" algn="l">
              <a:spcBef>
                <a:spcPts val="270"/>
              </a:spcBef>
              <a:spcAft>
                <a:spcPts val="0"/>
              </a:spcAft>
              <a:buSzPts val="1800"/>
              <a:buChar char="▪"/>
              <a:defRPr sz="1350"/>
            </a:lvl3pPr>
            <a:lvl4pPr marL="1371600" lvl="3" indent="-247650" algn="l">
              <a:spcBef>
                <a:spcPts val="240"/>
              </a:spcBef>
              <a:spcAft>
                <a:spcPts val="0"/>
              </a:spcAft>
              <a:buSzPts val="1600"/>
              <a:buChar char="▪"/>
              <a:defRPr sz="1200"/>
            </a:lvl4pPr>
            <a:lvl5pPr marL="1714500" lvl="4" indent="-247650" algn="l">
              <a:spcBef>
                <a:spcPts val="240"/>
              </a:spcBef>
              <a:spcAft>
                <a:spcPts val="0"/>
              </a:spcAft>
              <a:buSzPts val="1600"/>
              <a:buChar char="▪"/>
              <a:defRPr sz="1200"/>
            </a:lvl5pPr>
            <a:lvl6pPr marL="2057400" lvl="5" indent="-247650" algn="l">
              <a:spcBef>
                <a:spcPts val="240"/>
              </a:spcBef>
              <a:spcAft>
                <a:spcPts val="0"/>
              </a:spcAft>
              <a:buSzPts val="1600"/>
              <a:buChar char="•"/>
              <a:defRPr sz="1200"/>
            </a:lvl6pPr>
            <a:lvl7pPr marL="2400300" lvl="6" indent="-247650" algn="l">
              <a:spcBef>
                <a:spcPts val="240"/>
              </a:spcBef>
              <a:spcAft>
                <a:spcPts val="0"/>
              </a:spcAft>
              <a:buSzPts val="1600"/>
              <a:buChar char="•"/>
              <a:defRPr sz="1200"/>
            </a:lvl7pPr>
            <a:lvl8pPr marL="2743200" lvl="7" indent="-247650" algn="l">
              <a:spcBef>
                <a:spcPts val="240"/>
              </a:spcBef>
              <a:spcAft>
                <a:spcPts val="0"/>
              </a:spcAft>
              <a:buSzPts val="1600"/>
              <a:buChar char="•"/>
              <a:defRPr sz="1200"/>
            </a:lvl8pPr>
            <a:lvl9pPr marL="3086100" lvl="8" indent="-247650" algn="l">
              <a:spcBef>
                <a:spcPts val="240"/>
              </a:spcBef>
              <a:spcAft>
                <a:spcPts val="0"/>
              </a:spcAft>
              <a:buSzPts val="1600"/>
              <a:buChar char="•"/>
              <a:defRPr sz="1200"/>
            </a:lvl9pPr>
          </a:lstStyle>
          <a:p>
            <a:pPr lvl="0"/>
            <a:r>
              <a:rPr lang="en-US"/>
              <a:t>Click to edit Master text styles</a:t>
            </a:r>
          </a:p>
        </p:txBody>
      </p:sp>
      <p:sp>
        <p:nvSpPr>
          <p:cNvPr id="64" name="Google Shape;64;p37"/>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a:defRPr/>
            </a:pPr>
            <a:fld id="{00000000-1234-1234-1234-123412341234}" type="slidenum">
              <a:rPr lang="en-US" smtClean="0">
                <a:solidFill>
                  <a:srgbClr val="FFFFFF"/>
                </a:solidFill>
              </a:rPr>
              <a:pPr>
                <a:defRPr/>
              </a:pPr>
              <a:t>‹#›</a:t>
            </a:fld>
            <a:endParaRPr lang="en-US">
              <a:solidFill>
                <a:srgbClr val="FFFFFF"/>
              </a:solidFill>
            </a:endParaRPr>
          </a:p>
        </p:txBody>
      </p:sp>
      <p:sp>
        <p:nvSpPr>
          <p:cNvPr id="65" name="Google Shape;65;p37"/>
          <p:cNvSpPr txBox="1">
            <a:spLocks noGrp="1"/>
          </p:cNvSpPr>
          <p:nvPr>
            <p:ph type="dt" idx="10"/>
          </p:nvPr>
        </p:nvSpPr>
        <p:spPr>
          <a:xfrm>
            <a:off x="7719760"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66" name="Google Shape;66;p37"/>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pic>
        <p:nvPicPr>
          <p:cNvPr id="67" name="Google Shape;67;p37"/>
          <p:cNvPicPr preferRelativeResize="0"/>
          <p:nvPr/>
        </p:nvPicPr>
        <p:blipFill rotWithShape="1">
          <a:blip r:embed="rId2">
            <a:alphaModFix/>
          </a:blip>
          <a:srcRect/>
          <a:stretch/>
        </p:blipFill>
        <p:spPr>
          <a:xfrm>
            <a:off x="406299" y="6273083"/>
            <a:ext cx="1622597" cy="548152"/>
          </a:xfrm>
          <a:prstGeom prst="rect">
            <a:avLst/>
          </a:prstGeom>
          <a:noFill/>
          <a:ln>
            <a:noFill/>
          </a:ln>
        </p:spPr>
      </p:pic>
    </p:spTree>
    <p:extLst>
      <p:ext uri="{BB962C8B-B14F-4D97-AF65-F5344CB8AC3E}">
        <p14:creationId xmlns:p14="http://schemas.microsoft.com/office/powerpoint/2010/main" val="39110836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321" y="238130"/>
            <a:ext cx="8355791"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1237298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339A-1B64-49A5-8CBC-41D8647AF44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B44B0C8-107D-475B-8DC3-CA52A6E9DD3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25A6B8B-C957-4A87-ABA0-79C4D34D2C7C}"/>
              </a:ext>
            </a:extLst>
          </p:cNvPr>
          <p:cNvSpPr>
            <a:spLocks noGrp="1"/>
          </p:cNvSpPr>
          <p:nvPr>
            <p:ph type="dt" sz="half" idx="10"/>
          </p:nvPr>
        </p:nvSpPr>
        <p:spPr/>
        <p:txBody>
          <a:bodyPr/>
          <a:lstStyle/>
          <a:p>
            <a:fld id="{387FBE47-6399-41D3-BAEA-10980A85A56F}" type="datetimeFigureOut">
              <a:rPr lang="en-US" smtClean="0"/>
              <a:t>10/7/21</a:t>
            </a:fld>
            <a:endParaRPr lang="en-US"/>
          </a:p>
        </p:txBody>
      </p:sp>
      <p:sp>
        <p:nvSpPr>
          <p:cNvPr id="5" name="Footer Placeholder 4">
            <a:extLst>
              <a:ext uri="{FF2B5EF4-FFF2-40B4-BE49-F238E27FC236}">
                <a16:creationId xmlns:a16="http://schemas.microsoft.com/office/drawing/2014/main" id="{EC8D94C6-15E6-4A78-92DC-DB49478B4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CDC62-68D2-4467-BC92-001E8DCAA890}"/>
              </a:ext>
            </a:extLst>
          </p:cNvPr>
          <p:cNvSpPr>
            <a:spLocks noGrp="1"/>
          </p:cNvSpPr>
          <p:nvPr>
            <p:ph type="sldNum" sz="quarter" idx="12"/>
          </p:nvPr>
        </p:nvSpPr>
        <p:spPr/>
        <p:txBody>
          <a:bodyPr/>
          <a:lstStyle/>
          <a:p>
            <a:fld id="{44ED486F-8AA9-4573-9CAD-412D25E161C3}" type="slidenum">
              <a:rPr lang="en-US" smtClean="0"/>
              <a:t>‹#›</a:t>
            </a:fld>
            <a:endParaRPr lang="en-US"/>
          </a:p>
        </p:txBody>
      </p:sp>
    </p:spTree>
    <p:extLst>
      <p:ext uri="{BB962C8B-B14F-4D97-AF65-F5344CB8AC3E}">
        <p14:creationId xmlns:p14="http://schemas.microsoft.com/office/powerpoint/2010/main" val="40582424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840C-4A33-4A50-9B9C-68F32CD39E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6D8BA-1351-46E0-8780-31085D899C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5F20D-941C-41F0-9AE1-A40D6AE0943D}"/>
              </a:ext>
            </a:extLst>
          </p:cNvPr>
          <p:cNvSpPr>
            <a:spLocks noGrp="1"/>
          </p:cNvSpPr>
          <p:nvPr>
            <p:ph type="dt" sz="half" idx="10"/>
          </p:nvPr>
        </p:nvSpPr>
        <p:spPr/>
        <p:txBody>
          <a:bodyPr/>
          <a:lstStyle/>
          <a:p>
            <a:fld id="{387FBE47-6399-41D3-BAEA-10980A85A56F}" type="datetimeFigureOut">
              <a:rPr lang="en-US" smtClean="0"/>
              <a:t>10/7/21</a:t>
            </a:fld>
            <a:endParaRPr lang="en-US"/>
          </a:p>
        </p:txBody>
      </p:sp>
      <p:sp>
        <p:nvSpPr>
          <p:cNvPr id="5" name="Footer Placeholder 4">
            <a:extLst>
              <a:ext uri="{FF2B5EF4-FFF2-40B4-BE49-F238E27FC236}">
                <a16:creationId xmlns:a16="http://schemas.microsoft.com/office/drawing/2014/main" id="{85B14B37-A2B7-4B17-BFB2-5C915E96F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13FF7-ACCA-426D-9E23-01A678157B5D}"/>
              </a:ext>
            </a:extLst>
          </p:cNvPr>
          <p:cNvSpPr>
            <a:spLocks noGrp="1"/>
          </p:cNvSpPr>
          <p:nvPr>
            <p:ph type="sldNum" sz="quarter" idx="12"/>
          </p:nvPr>
        </p:nvSpPr>
        <p:spPr/>
        <p:txBody>
          <a:bodyPr/>
          <a:lstStyle/>
          <a:p>
            <a:fld id="{44ED486F-8AA9-4573-9CAD-412D25E161C3}" type="slidenum">
              <a:rPr lang="en-US" smtClean="0"/>
              <a:t>‹#›</a:t>
            </a:fld>
            <a:endParaRPr lang="en-US"/>
          </a:p>
        </p:txBody>
      </p:sp>
    </p:spTree>
    <p:extLst>
      <p:ext uri="{BB962C8B-B14F-4D97-AF65-F5344CB8AC3E}">
        <p14:creationId xmlns:p14="http://schemas.microsoft.com/office/powerpoint/2010/main" val="16838015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E50C-5386-425A-AD43-9B7B82FE294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BD69AFD-D2D0-43F7-B10F-1B233C15205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587EC8-ABFD-4A3D-8E94-BD3DBB3F2DB2}"/>
              </a:ext>
            </a:extLst>
          </p:cNvPr>
          <p:cNvSpPr>
            <a:spLocks noGrp="1"/>
          </p:cNvSpPr>
          <p:nvPr>
            <p:ph type="dt" sz="half" idx="10"/>
          </p:nvPr>
        </p:nvSpPr>
        <p:spPr/>
        <p:txBody>
          <a:bodyPr/>
          <a:lstStyle/>
          <a:p>
            <a:fld id="{387FBE47-6399-41D3-BAEA-10980A85A56F}" type="datetimeFigureOut">
              <a:rPr lang="en-US" smtClean="0"/>
              <a:t>10/7/21</a:t>
            </a:fld>
            <a:endParaRPr lang="en-US"/>
          </a:p>
        </p:txBody>
      </p:sp>
      <p:sp>
        <p:nvSpPr>
          <p:cNvPr id="5" name="Footer Placeholder 4">
            <a:extLst>
              <a:ext uri="{FF2B5EF4-FFF2-40B4-BE49-F238E27FC236}">
                <a16:creationId xmlns:a16="http://schemas.microsoft.com/office/drawing/2014/main" id="{089B9C3D-07DA-47EF-A17B-6FDC09A8E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CC947-418E-4712-8B8C-BAF8EB89A77A}"/>
              </a:ext>
            </a:extLst>
          </p:cNvPr>
          <p:cNvSpPr>
            <a:spLocks noGrp="1"/>
          </p:cNvSpPr>
          <p:nvPr>
            <p:ph type="sldNum" sz="quarter" idx="12"/>
          </p:nvPr>
        </p:nvSpPr>
        <p:spPr/>
        <p:txBody>
          <a:bodyPr/>
          <a:lstStyle/>
          <a:p>
            <a:fld id="{44ED486F-8AA9-4573-9CAD-412D25E161C3}" type="slidenum">
              <a:rPr lang="en-US" smtClean="0"/>
              <a:t>‹#›</a:t>
            </a:fld>
            <a:endParaRPr lang="en-US"/>
          </a:p>
        </p:txBody>
      </p:sp>
    </p:spTree>
    <p:extLst>
      <p:ext uri="{BB962C8B-B14F-4D97-AF65-F5344CB8AC3E}">
        <p14:creationId xmlns:p14="http://schemas.microsoft.com/office/powerpoint/2010/main" val="10689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57200" y="274638"/>
            <a:ext cx="8315569"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57200" y="1600203"/>
            <a:ext cx="8315569" cy="4367299"/>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SzPts val="1800"/>
              <a:buChar char="▪"/>
              <a:defRPr/>
            </a:lvl1pPr>
            <a:lvl2pPr marL="685800" lvl="1" indent="-257175" algn="l">
              <a:spcBef>
                <a:spcPts val="270"/>
              </a:spcBef>
              <a:spcAft>
                <a:spcPts val="0"/>
              </a:spcAft>
              <a:buSzPts val="1800"/>
              <a:buChar char="▪"/>
              <a:defRPr/>
            </a:lvl2pPr>
            <a:lvl3pPr marL="1028700" lvl="2" indent="-257175" algn="l">
              <a:spcBef>
                <a:spcPts val="270"/>
              </a:spcBef>
              <a:spcAft>
                <a:spcPts val="0"/>
              </a:spcAft>
              <a:buSzPts val="1800"/>
              <a:buChar char="▪"/>
              <a:defRPr/>
            </a:lvl3pPr>
            <a:lvl4pPr marL="1371600" lvl="3" indent="-257175" algn="l">
              <a:spcBef>
                <a:spcPts val="270"/>
              </a:spcBef>
              <a:spcAft>
                <a:spcPts val="0"/>
              </a:spcAft>
              <a:buSzPts val="1800"/>
              <a:buChar char="▪"/>
              <a:defRPr/>
            </a:lvl4pPr>
            <a:lvl5pPr marL="1714500" lvl="4" indent="-257175" algn="l">
              <a:spcBef>
                <a:spcPts val="270"/>
              </a:spcBef>
              <a:spcAft>
                <a:spcPts val="0"/>
              </a:spcAft>
              <a:buSzPts val="1800"/>
              <a:buChar char="▪"/>
              <a:defRPr/>
            </a:lvl5pPr>
            <a:lvl6pPr marL="2057400" lvl="5" indent="-257175" algn="l">
              <a:spcBef>
                <a:spcPts val="270"/>
              </a:spcBef>
              <a:spcAft>
                <a:spcPts val="0"/>
              </a:spcAft>
              <a:buSzPts val="1800"/>
              <a:buChar char="•"/>
              <a:defRPr/>
            </a:lvl6pPr>
            <a:lvl7pPr marL="2400300" lvl="6" indent="-257175" algn="l">
              <a:spcBef>
                <a:spcPts val="270"/>
              </a:spcBef>
              <a:spcAft>
                <a:spcPts val="0"/>
              </a:spcAft>
              <a:buSzPts val="1800"/>
              <a:buChar char="•"/>
              <a:defRPr/>
            </a:lvl7pPr>
            <a:lvl8pPr marL="2743200" lvl="7" indent="-257175" algn="l">
              <a:spcBef>
                <a:spcPts val="270"/>
              </a:spcBef>
              <a:spcAft>
                <a:spcPts val="0"/>
              </a:spcAft>
              <a:buSzPts val="1800"/>
              <a:buChar char="•"/>
              <a:defRPr/>
            </a:lvl8pPr>
            <a:lvl9pPr marL="3086100" lvl="8" indent="-257175" algn="l">
              <a:spcBef>
                <a:spcPts val="270"/>
              </a:spcBef>
              <a:spcAft>
                <a:spcPts val="0"/>
              </a:spcAft>
              <a:buSzPts val="1800"/>
              <a:buChar char="•"/>
              <a:defRPr/>
            </a:lvl9pPr>
          </a:lstStyle>
          <a:p>
            <a:endParaRPr/>
          </a:p>
        </p:txBody>
      </p:sp>
      <p:sp>
        <p:nvSpPr>
          <p:cNvPr id="28" name="Google Shape;28;p30"/>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29" name="Google Shape;29;p30"/>
          <p:cNvSpPr txBox="1">
            <a:spLocks noGrp="1"/>
          </p:cNvSpPr>
          <p:nvPr>
            <p:ph type="dt" idx="10"/>
          </p:nvPr>
        </p:nvSpPr>
        <p:spPr>
          <a:xfrm>
            <a:off x="7719760"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1" name="Google Shape;31;p30"/>
          <p:cNvPicPr preferRelativeResize="0"/>
          <p:nvPr/>
        </p:nvPicPr>
        <p:blipFill rotWithShape="1">
          <a:blip r:embed="rId2">
            <a:alphaModFix/>
          </a:blip>
          <a:srcRect/>
          <a:stretch/>
        </p:blipFill>
        <p:spPr>
          <a:xfrm>
            <a:off x="406299" y="6273083"/>
            <a:ext cx="1622597" cy="548152"/>
          </a:xfrm>
          <a:prstGeom prst="rect">
            <a:avLst/>
          </a:prstGeom>
          <a:noFill/>
          <a:ln>
            <a:noFill/>
          </a:ln>
        </p:spPr>
      </p:pic>
    </p:spTree>
    <p:extLst>
      <p:ext uri="{BB962C8B-B14F-4D97-AF65-F5344CB8AC3E}">
        <p14:creationId xmlns:p14="http://schemas.microsoft.com/office/powerpoint/2010/main" val="32482866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BEE8-CB74-49FD-AA0C-A4A445A857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2B4913-8955-41A7-85ED-A0D83DDB7E4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D5C4B6-6C62-44A2-AB6C-777B69D138A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97956-BBD2-40D8-9128-EE7D20E06451}"/>
              </a:ext>
            </a:extLst>
          </p:cNvPr>
          <p:cNvSpPr>
            <a:spLocks noGrp="1"/>
          </p:cNvSpPr>
          <p:nvPr>
            <p:ph type="dt" sz="half" idx="10"/>
          </p:nvPr>
        </p:nvSpPr>
        <p:spPr/>
        <p:txBody>
          <a:bodyPr/>
          <a:lstStyle/>
          <a:p>
            <a:fld id="{387FBE47-6399-41D3-BAEA-10980A85A56F}" type="datetimeFigureOut">
              <a:rPr lang="en-US" smtClean="0"/>
              <a:t>10/7/21</a:t>
            </a:fld>
            <a:endParaRPr lang="en-US"/>
          </a:p>
        </p:txBody>
      </p:sp>
      <p:sp>
        <p:nvSpPr>
          <p:cNvPr id="6" name="Footer Placeholder 5">
            <a:extLst>
              <a:ext uri="{FF2B5EF4-FFF2-40B4-BE49-F238E27FC236}">
                <a16:creationId xmlns:a16="http://schemas.microsoft.com/office/drawing/2014/main" id="{5BB6B612-7C97-41DB-8776-E99AE9B16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AFD29-843B-450D-82A0-D9F78BA4E7C7}"/>
              </a:ext>
            </a:extLst>
          </p:cNvPr>
          <p:cNvSpPr>
            <a:spLocks noGrp="1"/>
          </p:cNvSpPr>
          <p:nvPr>
            <p:ph type="sldNum" sz="quarter" idx="12"/>
          </p:nvPr>
        </p:nvSpPr>
        <p:spPr/>
        <p:txBody>
          <a:bodyPr/>
          <a:lstStyle/>
          <a:p>
            <a:fld id="{44ED486F-8AA9-4573-9CAD-412D25E161C3}" type="slidenum">
              <a:rPr lang="en-US" smtClean="0"/>
              <a:t>‹#›</a:t>
            </a:fld>
            <a:endParaRPr lang="en-US"/>
          </a:p>
        </p:txBody>
      </p:sp>
    </p:spTree>
    <p:extLst>
      <p:ext uri="{BB962C8B-B14F-4D97-AF65-F5344CB8AC3E}">
        <p14:creationId xmlns:p14="http://schemas.microsoft.com/office/powerpoint/2010/main" val="706562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719A-A3A9-4200-A55E-1A42428B337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FF352-0D35-4E6A-852A-69F3CDFCA90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B2E0DEE-FB76-4CCD-AC25-42682878A85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2D4B6C-6445-4AE6-BD09-0FE24F81332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B52AC-A9E5-4CAF-B705-718A0D0E597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70069-D1FD-4492-A202-093A0BBB3CB2}"/>
              </a:ext>
            </a:extLst>
          </p:cNvPr>
          <p:cNvSpPr>
            <a:spLocks noGrp="1"/>
          </p:cNvSpPr>
          <p:nvPr>
            <p:ph type="dt" sz="half" idx="10"/>
          </p:nvPr>
        </p:nvSpPr>
        <p:spPr/>
        <p:txBody>
          <a:bodyPr/>
          <a:lstStyle/>
          <a:p>
            <a:fld id="{387FBE47-6399-41D3-BAEA-10980A85A56F}" type="datetimeFigureOut">
              <a:rPr lang="en-US" smtClean="0"/>
              <a:t>10/7/21</a:t>
            </a:fld>
            <a:endParaRPr lang="en-US"/>
          </a:p>
        </p:txBody>
      </p:sp>
      <p:sp>
        <p:nvSpPr>
          <p:cNvPr id="8" name="Footer Placeholder 7">
            <a:extLst>
              <a:ext uri="{FF2B5EF4-FFF2-40B4-BE49-F238E27FC236}">
                <a16:creationId xmlns:a16="http://schemas.microsoft.com/office/drawing/2014/main" id="{48730F9E-C598-4DDC-ADFF-0B0B55367E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53C4F-AE15-4D11-97CB-6E7EDB13C09B}"/>
              </a:ext>
            </a:extLst>
          </p:cNvPr>
          <p:cNvSpPr>
            <a:spLocks noGrp="1"/>
          </p:cNvSpPr>
          <p:nvPr>
            <p:ph type="sldNum" sz="quarter" idx="12"/>
          </p:nvPr>
        </p:nvSpPr>
        <p:spPr/>
        <p:txBody>
          <a:bodyPr/>
          <a:lstStyle/>
          <a:p>
            <a:fld id="{44ED486F-8AA9-4573-9CAD-412D25E161C3}" type="slidenum">
              <a:rPr lang="en-US" smtClean="0"/>
              <a:t>‹#›</a:t>
            </a:fld>
            <a:endParaRPr lang="en-US"/>
          </a:p>
        </p:txBody>
      </p:sp>
    </p:spTree>
    <p:extLst>
      <p:ext uri="{BB962C8B-B14F-4D97-AF65-F5344CB8AC3E}">
        <p14:creationId xmlns:p14="http://schemas.microsoft.com/office/powerpoint/2010/main" val="41785245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8ABD-B0D0-4EC1-80C9-3B12ACDDDD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D068A-4D00-4FB1-879C-7D88DAC749C3}"/>
              </a:ext>
            </a:extLst>
          </p:cNvPr>
          <p:cNvSpPr>
            <a:spLocks noGrp="1"/>
          </p:cNvSpPr>
          <p:nvPr>
            <p:ph type="dt" sz="half" idx="10"/>
          </p:nvPr>
        </p:nvSpPr>
        <p:spPr/>
        <p:txBody>
          <a:bodyPr/>
          <a:lstStyle/>
          <a:p>
            <a:fld id="{387FBE47-6399-41D3-BAEA-10980A85A56F}" type="datetimeFigureOut">
              <a:rPr lang="en-US" smtClean="0"/>
              <a:t>10/7/21</a:t>
            </a:fld>
            <a:endParaRPr lang="en-US"/>
          </a:p>
        </p:txBody>
      </p:sp>
      <p:sp>
        <p:nvSpPr>
          <p:cNvPr id="4" name="Footer Placeholder 3">
            <a:extLst>
              <a:ext uri="{FF2B5EF4-FFF2-40B4-BE49-F238E27FC236}">
                <a16:creationId xmlns:a16="http://schemas.microsoft.com/office/drawing/2014/main" id="{76CC6FDF-597E-4DB9-B70B-612D561A1B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DA1FAD-1F16-4694-979E-BFAEAB30451E}"/>
              </a:ext>
            </a:extLst>
          </p:cNvPr>
          <p:cNvSpPr>
            <a:spLocks noGrp="1"/>
          </p:cNvSpPr>
          <p:nvPr>
            <p:ph type="sldNum" sz="quarter" idx="12"/>
          </p:nvPr>
        </p:nvSpPr>
        <p:spPr/>
        <p:txBody>
          <a:bodyPr/>
          <a:lstStyle/>
          <a:p>
            <a:fld id="{44ED486F-8AA9-4573-9CAD-412D25E161C3}" type="slidenum">
              <a:rPr lang="en-US" smtClean="0"/>
              <a:t>‹#›</a:t>
            </a:fld>
            <a:endParaRPr lang="en-US"/>
          </a:p>
        </p:txBody>
      </p:sp>
    </p:spTree>
    <p:extLst>
      <p:ext uri="{BB962C8B-B14F-4D97-AF65-F5344CB8AC3E}">
        <p14:creationId xmlns:p14="http://schemas.microsoft.com/office/powerpoint/2010/main" val="4077893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FF96E-D356-4EEB-88FE-D94F64AE1133}"/>
              </a:ext>
            </a:extLst>
          </p:cNvPr>
          <p:cNvSpPr>
            <a:spLocks noGrp="1"/>
          </p:cNvSpPr>
          <p:nvPr>
            <p:ph type="dt" sz="half" idx="10"/>
          </p:nvPr>
        </p:nvSpPr>
        <p:spPr/>
        <p:txBody>
          <a:bodyPr/>
          <a:lstStyle/>
          <a:p>
            <a:fld id="{387FBE47-6399-41D3-BAEA-10980A85A56F}" type="datetimeFigureOut">
              <a:rPr lang="en-US" smtClean="0"/>
              <a:t>10/7/21</a:t>
            </a:fld>
            <a:endParaRPr lang="en-US"/>
          </a:p>
        </p:txBody>
      </p:sp>
      <p:sp>
        <p:nvSpPr>
          <p:cNvPr id="3" name="Footer Placeholder 2">
            <a:extLst>
              <a:ext uri="{FF2B5EF4-FFF2-40B4-BE49-F238E27FC236}">
                <a16:creationId xmlns:a16="http://schemas.microsoft.com/office/drawing/2014/main" id="{97FDA82A-285F-4EC8-B7D7-7EAD578743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404A0A-2344-4A3C-BBD7-F39FA479052C}"/>
              </a:ext>
            </a:extLst>
          </p:cNvPr>
          <p:cNvSpPr>
            <a:spLocks noGrp="1"/>
          </p:cNvSpPr>
          <p:nvPr>
            <p:ph type="sldNum" sz="quarter" idx="12"/>
          </p:nvPr>
        </p:nvSpPr>
        <p:spPr/>
        <p:txBody>
          <a:bodyPr/>
          <a:lstStyle/>
          <a:p>
            <a:fld id="{44ED486F-8AA9-4573-9CAD-412D25E161C3}" type="slidenum">
              <a:rPr lang="en-US" smtClean="0"/>
              <a:t>‹#›</a:t>
            </a:fld>
            <a:endParaRPr lang="en-US"/>
          </a:p>
        </p:txBody>
      </p:sp>
    </p:spTree>
    <p:extLst>
      <p:ext uri="{BB962C8B-B14F-4D97-AF65-F5344CB8AC3E}">
        <p14:creationId xmlns:p14="http://schemas.microsoft.com/office/powerpoint/2010/main" val="17893529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F6A5-9E7F-4669-ADCB-93544369B7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7DE85CF-41DE-46F2-A346-15BE73CF207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F79FFB-F0D1-497A-A693-3C7F915B0F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9BBE9C7-5FA4-4B0F-AF4A-F3E646DA24EC}"/>
              </a:ext>
            </a:extLst>
          </p:cNvPr>
          <p:cNvSpPr>
            <a:spLocks noGrp="1"/>
          </p:cNvSpPr>
          <p:nvPr>
            <p:ph type="dt" sz="half" idx="10"/>
          </p:nvPr>
        </p:nvSpPr>
        <p:spPr/>
        <p:txBody>
          <a:bodyPr/>
          <a:lstStyle/>
          <a:p>
            <a:fld id="{387FBE47-6399-41D3-BAEA-10980A85A56F}" type="datetimeFigureOut">
              <a:rPr lang="en-US" smtClean="0"/>
              <a:t>10/7/21</a:t>
            </a:fld>
            <a:endParaRPr lang="en-US"/>
          </a:p>
        </p:txBody>
      </p:sp>
      <p:sp>
        <p:nvSpPr>
          <p:cNvPr id="6" name="Footer Placeholder 5">
            <a:extLst>
              <a:ext uri="{FF2B5EF4-FFF2-40B4-BE49-F238E27FC236}">
                <a16:creationId xmlns:a16="http://schemas.microsoft.com/office/drawing/2014/main" id="{00E147CF-8A11-40B7-BC42-7961CE85D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46AE5-3E9E-4EC6-B38E-0033C6ED6814}"/>
              </a:ext>
            </a:extLst>
          </p:cNvPr>
          <p:cNvSpPr>
            <a:spLocks noGrp="1"/>
          </p:cNvSpPr>
          <p:nvPr>
            <p:ph type="sldNum" sz="quarter" idx="12"/>
          </p:nvPr>
        </p:nvSpPr>
        <p:spPr/>
        <p:txBody>
          <a:bodyPr/>
          <a:lstStyle/>
          <a:p>
            <a:fld id="{44ED486F-8AA9-4573-9CAD-412D25E161C3}" type="slidenum">
              <a:rPr lang="en-US" smtClean="0"/>
              <a:t>‹#›</a:t>
            </a:fld>
            <a:endParaRPr lang="en-US"/>
          </a:p>
        </p:txBody>
      </p:sp>
    </p:spTree>
    <p:extLst>
      <p:ext uri="{BB962C8B-B14F-4D97-AF65-F5344CB8AC3E}">
        <p14:creationId xmlns:p14="http://schemas.microsoft.com/office/powerpoint/2010/main" val="695742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AB0C-1E06-41F7-92E2-B42EE3F6C1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08C3949-405C-4782-AA00-B45F18A772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BAF865-6A4C-4A8A-91B9-68F60D5242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36224C0-E9D0-40D1-AA9B-6978272362C0}"/>
              </a:ext>
            </a:extLst>
          </p:cNvPr>
          <p:cNvSpPr>
            <a:spLocks noGrp="1"/>
          </p:cNvSpPr>
          <p:nvPr>
            <p:ph type="dt" sz="half" idx="10"/>
          </p:nvPr>
        </p:nvSpPr>
        <p:spPr/>
        <p:txBody>
          <a:bodyPr/>
          <a:lstStyle/>
          <a:p>
            <a:fld id="{387FBE47-6399-41D3-BAEA-10980A85A56F}" type="datetimeFigureOut">
              <a:rPr lang="en-US" smtClean="0"/>
              <a:t>10/7/21</a:t>
            </a:fld>
            <a:endParaRPr lang="en-US"/>
          </a:p>
        </p:txBody>
      </p:sp>
      <p:sp>
        <p:nvSpPr>
          <p:cNvPr id="6" name="Footer Placeholder 5">
            <a:extLst>
              <a:ext uri="{FF2B5EF4-FFF2-40B4-BE49-F238E27FC236}">
                <a16:creationId xmlns:a16="http://schemas.microsoft.com/office/drawing/2014/main" id="{F26E6D76-CCB4-4843-9005-FBA74D22D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88EBC-4928-460D-9BBC-FD38479D4DA2}"/>
              </a:ext>
            </a:extLst>
          </p:cNvPr>
          <p:cNvSpPr>
            <a:spLocks noGrp="1"/>
          </p:cNvSpPr>
          <p:nvPr>
            <p:ph type="sldNum" sz="quarter" idx="12"/>
          </p:nvPr>
        </p:nvSpPr>
        <p:spPr/>
        <p:txBody>
          <a:bodyPr/>
          <a:lstStyle/>
          <a:p>
            <a:fld id="{44ED486F-8AA9-4573-9CAD-412D25E161C3}" type="slidenum">
              <a:rPr lang="en-US" smtClean="0"/>
              <a:t>‹#›</a:t>
            </a:fld>
            <a:endParaRPr lang="en-US"/>
          </a:p>
        </p:txBody>
      </p:sp>
    </p:spTree>
    <p:extLst>
      <p:ext uri="{BB962C8B-B14F-4D97-AF65-F5344CB8AC3E}">
        <p14:creationId xmlns:p14="http://schemas.microsoft.com/office/powerpoint/2010/main" val="2765184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8EC7-BA65-4186-A9B7-84477CE880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2A27CA-B246-4DF9-8881-5E63C2BA24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DE821-9856-40EE-8B7D-C980A81971E7}"/>
              </a:ext>
            </a:extLst>
          </p:cNvPr>
          <p:cNvSpPr>
            <a:spLocks noGrp="1"/>
          </p:cNvSpPr>
          <p:nvPr>
            <p:ph type="dt" sz="half" idx="10"/>
          </p:nvPr>
        </p:nvSpPr>
        <p:spPr/>
        <p:txBody>
          <a:bodyPr/>
          <a:lstStyle/>
          <a:p>
            <a:fld id="{387FBE47-6399-41D3-BAEA-10980A85A56F}" type="datetimeFigureOut">
              <a:rPr lang="en-US" smtClean="0"/>
              <a:t>10/7/21</a:t>
            </a:fld>
            <a:endParaRPr lang="en-US"/>
          </a:p>
        </p:txBody>
      </p:sp>
      <p:sp>
        <p:nvSpPr>
          <p:cNvPr id="5" name="Footer Placeholder 4">
            <a:extLst>
              <a:ext uri="{FF2B5EF4-FFF2-40B4-BE49-F238E27FC236}">
                <a16:creationId xmlns:a16="http://schemas.microsoft.com/office/drawing/2014/main" id="{4A8E3768-9F3C-40D2-9165-D5EC9D7B1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0CE48-D554-4DEF-A8B5-1C075F3F044F}"/>
              </a:ext>
            </a:extLst>
          </p:cNvPr>
          <p:cNvSpPr>
            <a:spLocks noGrp="1"/>
          </p:cNvSpPr>
          <p:nvPr>
            <p:ph type="sldNum" sz="quarter" idx="12"/>
          </p:nvPr>
        </p:nvSpPr>
        <p:spPr/>
        <p:txBody>
          <a:bodyPr/>
          <a:lstStyle/>
          <a:p>
            <a:fld id="{44ED486F-8AA9-4573-9CAD-412D25E161C3}" type="slidenum">
              <a:rPr lang="en-US" smtClean="0"/>
              <a:t>‹#›</a:t>
            </a:fld>
            <a:endParaRPr lang="en-US"/>
          </a:p>
        </p:txBody>
      </p:sp>
    </p:spTree>
    <p:extLst>
      <p:ext uri="{BB962C8B-B14F-4D97-AF65-F5344CB8AC3E}">
        <p14:creationId xmlns:p14="http://schemas.microsoft.com/office/powerpoint/2010/main" val="16942278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B34037-AF86-4083-90EC-6EA776F1B5F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D40A52-5394-4129-96B0-37E62CE47B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E2FFD-7308-49A7-BD2C-233530E66258}"/>
              </a:ext>
            </a:extLst>
          </p:cNvPr>
          <p:cNvSpPr>
            <a:spLocks noGrp="1"/>
          </p:cNvSpPr>
          <p:nvPr>
            <p:ph type="dt" sz="half" idx="10"/>
          </p:nvPr>
        </p:nvSpPr>
        <p:spPr/>
        <p:txBody>
          <a:bodyPr/>
          <a:lstStyle/>
          <a:p>
            <a:fld id="{387FBE47-6399-41D3-BAEA-10980A85A56F}" type="datetimeFigureOut">
              <a:rPr lang="en-US" smtClean="0"/>
              <a:t>10/7/21</a:t>
            </a:fld>
            <a:endParaRPr lang="en-US"/>
          </a:p>
        </p:txBody>
      </p:sp>
      <p:sp>
        <p:nvSpPr>
          <p:cNvPr id="5" name="Footer Placeholder 4">
            <a:extLst>
              <a:ext uri="{FF2B5EF4-FFF2-40B4-BE49-F238E27FC236}">
                <a16:creationId xmlns:a16="http://schemas.microsoft.com/office/drawing/2014/main" id="{68F70532-427B-4ED2-91EC-D54872985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51120-5F67-45C2-9AF1-34DCDC23E289}"/>
              </a:ext>
            </a:extLst>
          </p:cNvPr>
          <p:cNvSpPr>
            <a:spLocks noGrp="1"/>
          </p:cNvSpPr>
          <p:nvPr>
            <p:ph type="sldNum" sz="quarter" idx="12"/>
          </p:nvPr>
        </p:nvSpPr>
        <p:spPr/>
        <p:txBody>
          <a:bodyPr/>
          <a:lstStyle/>
          <a:p>
            <a:fld id="{44ED486F-8AA9-4573-9CAD-412D25E161C3}" type="slidenum">
              <a:rPr lang="en-US" smtClean="0"/>
              <a:t>‹#›</a:t>
            </a:fld>
            <a:endParaRPr lang="en-US"/>
          </a:p>
        </p:txBody>
      </p:sp>
    </p:spTree>
    <p:extLst>
      <p:ext uri="{BB962C8B-B14F-4D97-AF65-F5344CB8AC3E}">
        <p14:creationId xmlns:p14="http://schemas.microsoft.com/office/powerpoint/2010/main" val="36539631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FC20-5531-41AA-8A25-9D88195B98DB}"/>
              </a:ext>
            </a:extLst>
          </p:cNvPr>
          <p:cNvSpPr>
            <a:spLocks noGrp="1"/>
          </p:cNvSpPr>
          <p:nvPr>
            <p:ph type="ctrTitle"/>
          </p:nvPr>
        </p:nvSpPr>
        <p:spPr>
          <a:xfrm>
            <a:off x="1143000" y="1122363"/>
            <a:ext cx="6858000" cy="2387600"/>
          </a:xfrm>
        </p:spPr>
        <p:txBody>
          <a:bodyPr anchor="b"/>
          <a:lstStyle>
            <a:lvl1pPr algn="ctr">
              <a:defRPr sz="4501"/>
            </a:lvl1pPr>
          </a:lstStyle>
          <a:p>
            <a:r>
              <a:rPr lang="en-US"/>
              <a:t>Click to edit Master title style</a:t>
            </a:r>
          </a:p>
        </p:txBody>
      </p:sp>
      <p:sp>
        <p:nvSpPr>
          <p:cNvPr id="3" name="Subtitle 2">
            <a:extLst>
              <a:ext uri="{FF2B5EF4-FFF2-40B4-BE49-F238E27FC236}">
                <a16:creationId xmlns:a16="http://schemas.microsoft.com/office/drawing/2014/main" id="{50F4ED22-DBBE-46BF-9742-0BD021C93DB6}"/>
              </a:ext>
            </a:extLst>
          </p:cNvPr>
          <p:cNvSpPr>
            <a:spLocks noGrp="1"/>
          </p:cNvSpPr>
          <p:nvPr>
            <p:ph type="subTitle" idx="1"/>
          </p:nvPr>
        </p:nvSpPr>
        <p:spPr>
          <a:xfrm>
            <a:off x="1143000" y="3602038"/>
            <a:ext cx="6858000" cy="1655762"/>
          </a:xfrm>
        </p:spPr>
        <p:txBody>
          <a:bodyPr/>
          <a:lstStyle>
            <a:lvl1pPr marL="0" indent="0" algn="ctr">
              <a:buNone/>
              <a:defRPr sz="1800"/>
            </a:lvl1pPr>
            <a:lvl2pPr marL="342924" indent="0" algn="ctr">
              <a:buNone/>
              <a:defRPr sz="1500"/>
            </a:lvl2pPr>
            <a:lvl3pPr marL="685849" indent="0" algn="ctr">
              <a:buNone/>
              <a:defRPr sz="1350"/>
            </a:lvl3pPr>
            <a:lvl4pPr marL="1028774" indent="0" algn="ctr">
              <a:buNone/>
              <a:defRPr sz="1200"/>
            </a:lvl4pPr>
            <a:lvl5pPr marL="1371698" indent="0" algn="ctr">
              <a:buNone/>
              <a:defRPr sz="1200"/>
            </a:lvl5pPr>
            <a:lvl6pPr marL="1714623" indent="0" algn="ctr">
              <a:buNone/>
              <a:defRPr sz="1200"/>
            </a:lvl6pPr>
            <a:lvl7pPr marL="2057547" indent="0" algn="ctr">
              <a:buNone/>
              <a:defRPr sz="1200"/>
            </a:lvl7pPr>
            <a:lvl8pPr marL="2400473" indent="0" algn="ctr">
              <a:buNone/>
              <a:defRPr sz="1200"/>
            </a:lvl8pPr>
            <a:lvl9pPr marL="2743397" indent="0" algn="ctr">
              <a:buNone/>
              <a:defRPr sz="1200"/>
            </a:lvl9pPr>
          </a:lstStyle>
          <a:p>
            <a:r>
              <a:rPr lang="en-US"/>
              <a:t>Click to edit Master subtitle style</a:t>
            </a:r>
          </a:p>
        </p:txBody>
      </p:sp>
    </p:spTree>
    <p:extLst>
      <p:ext uri="{BB962C8B-B14F-4D97-AF65-F5344CB8AC3E}">
        <p14:creationId xmlns:p14="http://schemas.microsoft.com/office/powerpoint/2010/main" val="17828330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9847-DB91-40CD-B74E-BA02140C6A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604197-0816-4EB6-8B49-AE735A5869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58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1"/>
        <p:cNvGrpSpPr/>
        <p:nvPr/>
      </p:nvGrpSpPr>
      <p:grpSpPr>
        <a:xfrm>
          <a:off x="0" y="0"/>
          <a:ext cx="0" cy="0"/>
          <a:chOff x="0" y="0"/>
          <a:chExt cx="0" cy="0"/>
        </a:xfrm>
      </p:grpSpPr>
      <p:sp>
        <p:nvSpPr>
          <p:cNvPr id="82" name="Google Shape;82;p40"/>
          <p:cNvSpPr txBox="1">
            <a:spLocks noGrp="1"/>
          </p:cNvSpPr>
          <p:nvPr>
            <p:ph type="title"/>
          </p:nvPr>
        </p:nvSpPr>
        <p:spPr>
          <a:xfrm>
            <a:off x="301752" y="5006836"/>
            <a:ext cx="8588248" cy="52255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6"/>
              </a:buClr>
              <a:buSzPts val="2200"/>
              <a:buFont typeface="Arial"/>
              <a:buNone/>
              <a:defRPr sz="1650" b="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0"/>
          <p:cNvSpPr>
            <a:spLocks noGrp="1"/>
          </p:cNvSpPr>
          <p:nvPr>
            <p:ph type="pic" idx="2"/>
          </p:nvPr>
        </p:nvSpPr>
        <p:spPr>
          <a:xfrm>
            <a:off x="0" y="10326"/>
            <a:ext cx="9144000" cy="4913923"/>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accent6"/>
              </a:buClr>
              <a:buSzPts val="3200"/>
              <a:buFont typeface="Noto Sans Symbols"/>
              <a:buNone/>
              <a:defRPr sz="2400" b="0" i="0" u="none" strike="noStrike" cap="none">
                <a:solidFill>
                  <a:schemeClr val="dk1"/>
                </a:solidFill>
                <a:latin typeface="Arial"/>
                <a:ea typeface="Arial"/>
                <a:cs typeface="Arial"/>
                <a:sym typeface="Arial"/>
              </a:defRPr>
            </a:lvl1pPr>
            <a:lvl2pPr marR="0" lvl="1" algn="l" rtl="0">
              <a:spcBef>
                <a:spcPts val="420"/>
              </a:spcBef>
              <a:spcAft>
                <a:spcPts val="0"/>
              </a:spcAft>
              <a:buClr>
                <a:schemeClr val="accent6"/>
              </a:buClr>
              <a:buSzPts val="2800"/>
              <a:buFont typeface="Noto Sans Symbols"/>
              <a:buNone/>
              <a:defRPr sz="2100" b="0" i="0" u="none" strike="noStrike" cap="none">
                <a:solidFill>
                  <a:schemeClr val="dk1"/>
                </a:solidFill>
                <a:latin typeface="Arial"/>
                <a:ea typeface="Arial"/>
                <a:cs typeface="Arial"/>
                <a:sym typeface="Arial"/>
              </a:defRPr>
            </a:lvl2pPr>
            <a:lvl3pPr marR="0" lvl="2" algn="l" rtl="0">
              <a:spcBef>
                <a:spcPts val="360"/>
              </a:spcBef>
              <a:spcAft>
                <a:spcPts val="0"/>
              </a:spcAft>
              <a:buClr>
                <a:schemeClr val="accent6"/>
              </a:buClr>
              <a:buSzPts val="2400"/>
              <a:buFont typeface="Noto Sans Symbols"/>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chemeClr val="accent6"/>
              </a:buClr>
              <a:buSzPts val="2000"/>
              <a:buFont typeface="Noto Sans Symbols"/>
              <a:buNone/>
              <a:defRPr sz="1500" b="0" i="0" u="none" strike="noStrike" cap="none">
                <a:solidFill>
                  <a:schemeClr val="dk1"/>
                </a:solidFill>
                <a:latin typeface="Arial"/>
                <a:ea typeface="Arial"/>
                <a:cs typeface="Arial"/>
                <a:sym typeface="Arial"/>
              </a:defRPr>
            </a:lvl4pPr>
            <a:lvl5pPr marR="0" lvl="4" algn="l" rtl="0">
              <a:spcBef>
                <a:spcPts val="300"/>
              </a:spcBef>
              <a:spcAft>
                <a:spcPts val="0"/>
              </a:spcAft>
              <a:buClr>
                <a:schemeClr val="accent6"/>
              </a:buClr>
              <a:buSzPts val="2000"/>
              <a:buFont typeface="Noto Sans Symbols"/>
              <a:buNone/>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accent1"/>
              </a:buClr>
              <a:buSzPts val="20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accent2"/>
              </a:buClr>
              <a:buSzPts val="20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accent3"/>
              </a:buClr>
              <a:buSzPts val="20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accent4"/>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84" name="Google Shape;84;p40"/>
          <p:cNvSpPr txBox="1">
            <a:spLocks noGrp="1"/>
          </p:cNvSpPr>
          <p:nvPr>
            <p:ph type="body" idx="1"/>
          </p:nvPr>
        </p:nvSpPr>
        <p:spPr>
          <a:xfrm>
            <a:off x="301752" y="5607558"/>
            <a:ext cx="8588248" cy="538395"/>
          </a:xfrm>
          <a:prstGeom prst="rect">
            <a:avLst/>
          </a:prstGeom>
          <a:noFill/>
          <a:ln>
            <a:noFill/>
          </a:ln>
        </p:spPr>
        <p:txBody>
          <a:bodyPr spcFirstLastPara="1" wrap="square" lIns="91425" tIns="45700" rIns="91425" bIns="45700" anchor="t" anchorCtr="0">
            <a:normAutofit/>
          </a:bodyPr>
          <a:lstStyle>
            <a:lvl1pPr marL="342900" lvl="0" indent="-171450" algn="ctr">
              <a:spcBef>
                <a:spcPts val="240"/>
              </a:spcBef>
              <a:spcAft>
                <a:spcPts val="0"/>
              </a:spcAft>
              <a:buSzPts val="1600"/>
              <a:buNone/>
              <a:defRPr sz="1200"/>
            </a:lvl1pPr>
            <a:lvl2pPr marL="685800" lvl="1" indent="-171450" algn="l">
              <a:spcBef>
                <a:spcPts val="180"/>
              </a:spcBef>
              <a:spcAft>
                <a:spcPts val="0"/>
              </a:spcAft>
              <a:buSzPts val="1200"/>
              <a:buNone/>
              <a:defRPr sz="900"/>
            </a:lvl2pPr>
            <a:lvl3pPr marL="1028700" lvl="2" indent="-171450" algn="l">
              <a:spcBef>
                <a:spcPts val="150"/>
              </a:spcBef>
              <a:spcAft>
                <a:spcPts val="0"/>
              </a:spcAft>
              <a:buSzPts val="1000"/>
              <a:buNone/>
              <a:defRPr sz="750"/>
            </a:lvl3pPr>
            <a:lvl4pPr marL="1371600" lvl="3" indent="-171450" algn="l">
              <a:spcBef>
                <a:spcPts val="135"/>
              </a:spcBef>
              <a:spcAft>
                <a:spcPts val="0"/>
              </a:spcAft>
              <a:buSzPts val="900"/>
              <a:buNone/>
              <a:defRPr sz="675"/>
            </a:lvl4pPr>
            <a:lvl5pPr marL="1714500" lvl="4" indent="-171450" algn="l">
              <a:spcBef>
                <a:spcPts val="135"/>
              </a:spcBef>
              <a:spcAft>
                <a:spcPts val="0"/>
              </a:spcAft>
              <a:buSzPts val="900"/>
              <a:buNone/>
              <a:defRPr sz="675"/>
            </a:lvl5pPr>
            <a:lvl6pPr marL="2057400" lvl="5" indent="-171450" algn="l">
              <a:spcBef>
                <a:spcPts val="135"/>
              </a:spcBef>
              <a:spcAft>
                <a:spcPts val="0"/>
              </a:spcAft>
              <a:buSzPts val="900"/>
              <a:buNone/>
              <a:defRPr sz="675"/>
            </a:lvl6pPr>
            <a:lvl7pPr marL="2400300" lvl="6" indent="-171450" algn="l">
              <a:spcBef>
                <a:spcPts val="135"/>
              </a:spcBef>
              <a:spcAft>
                <a:spcPts val="0"/>
              </a:spcAft>
              <a:buSzPts val="900"/>
              <a:buNone/>
              <a:defRPr sz="675"/>
            </a:lvl7pPr>
            <a:lvl8pPr marL="2743200" lvl="7" indent="-171450" algn="l">
              <a:spcBef>
                <a:spcPts val="135"/>
              </a:spcBef>
              <a:spcAft>
                <a:spcPts val="0"/>
              </a:spcAft>
              <a:buSzPts val="900"/>
              <a:buNone/>
              <a:defRPr sz="675"/>
            </a:lvl8pPr>
            <a:lvl9pPr marL="3086100" lvl="8" indent="-171450" algn="l">
              <a:spcBef>
                <a:spcPts val="135"/>
              </a:spcBef>
              <a:spcAft>
                <a:spcPts val="0"/>
              </a:spcAft>
              <a:buSzPts val="900"/>
              <a:buNone/>
              <a:defRPr sz="675"/>
            </a:lvl9pPr>
          </a:lstStyle>
          <a:p>
            <a:endParaRPr/>
          </a:p>
        </p:txBody>
      </p:sp>
      <p:sp>
        <p:nvSpPr>
          <p:cNvPr id="85" name="Google Shape;85;p40"/>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86" name="Google Shape;86;p40"/>
          <p:cNvSpPr txBox="1">
            <a:spLocks noGrp="1"/>
          </p:cNvSpPr>
          <p:nvPr>
            <p:ph type="dt" idx="10"/>
          </p:nvPr>
        </p:nvSpPr>
        <p:spPr>
          <a:xfrm>
            <a:off x="7719760" y="6352706"/>
            <a:ext cx="738443"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A7D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0"/>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7A7D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8" name="Google Shape;88;p40"/>
          <p:cNvPicPr preferRelativeResize="0"/>
          <p:nvPr/>
        </p:nvPicPr>
        <p:blipFill rotWithShape="1">
          <a:blip r:embed="rId2">
            <a:alphaModFix/>
          </a:blip>
          <a:srcRect/>
          <a:stretch/>
        </p:blipFill>
        <p:spPr>
          <a:xfrm>
            <a:off x="406299" y="6273083"/>
            <a:ext cx="1622597" cy="548152"/>
          </a:xfrm>
          <a:prstGeom prst="rect">
            <a:avLst/>
          </a:prstGeom>
          <a:noFill/>
          <a:ln>
            <a:noFill/>
          </a:ln>
        </p:spPr>
      </p:pic>
    </p:spTree>
    <p:extLst>
      <p:ext uri="{BB962C8B-B14F-4D97-AF65-F5344CB8AC3E}">
        <p14:creationId xmlns:p14="http://schemas.microsoft.com/office/powerpoint/2010/main" val="14214262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1081-AFEF-41C3-96D4-107C40E40192}"/>
              </a:ext>
            </a:extLst>
          </p:cNvPr>
          <p:cNvSpPr>
            <a:spLocks noGrp="1"/>
          </p:cNvSpPr>
          <p:nvPr>
            <p:ph type="title"/>
          </p:nvPr>
        </p:nvSpPr>
        <p:spPr>
          <a:xfrm>
            <a:off x="623888" y="1709741"/>
            <a:ext cx="7886700" cy="2852737"/>
          </a:xfrm>
        </p:spPr>
        <p:txBody>
          <a:bodyPr anchor="b"/>
          <a:lstStyle>
            <a:lvl1pPr>
              <a:defRPr sz="4501"/>
            </a:lvl1pPr>
          </a:lstStyle>
          <a:p>
            <a:r>
              <a:rPr lang="en-US"/>
              <a:t>Click to edit Master title style</a:t>
            </a:r>
          </a:p>
        </p:txBody>
      </p:sp>
      <p:sp>
        <p:nvSpPr>
          <p:cNvPr id="3" name="Text Placeholder 2">
            <a:extLst>
              <a:ext uri="{FF2B5EF4-FFF2-40B4-BE49-F238E27FC236}">
                <a16:creationId xmlns:a16="http://schemas.microsoft.com/office/drawing/2014/main" id="{F6DAA074-DE6C-4A94-B0CB-85FE4318007E}"/>
              </a:ext>
            </a:extLst>
          </p:cNvPr>
          <p:cNvSpPr>
            <a:spLocks noGrp="1"/>
          </p:cNvSpPr>
          <p:nvPr>
            <p:ph type="body" idx="1"/>
          </p:nvPr>
        </p:nvSpPr>
        <p:spPr>
          <a:xfrm>
            <a:off x="623888" y="4589466"/>
            <a:ext cx="7886700" cy="1500187"/>
          </a:xfrm>
        </p:spPr>
        <p:txBody>
          <a:bodyPr/>
          <a:lstStyle>
            <a:lvl1pPr marL="0" indent="0">
              <a:buNone/>
              <a:defRPr sz="1800"/>
            </a:lvl1pPr>
            <a:lvl2pPr marL="342924" indent="0">
              <a:buNone/>
              <a:defRPr sz="1500"/>
            </a:lvl2pPr>
            <a:lvl3pPr marL="685849" indent="0">
              <a:buNone/>
              <a:defRPr sz="1350"/>
            </a:lvl3pPr>
            <a:lvl4pPr marL="1028774" indent="0">
              <a:buNone/>
              <a:defRPr sz="1200"/>
            </a:lvl4pPr>
            <a:lvl5pPr marL="1371698" indent="0">
              <a:buNone/>
              <a:defRPr sz="1200"/>
            </a:lvl5pPr>
            <a:lvl6pPr marL="1714623" indent="0">
              <a:buNone/>
              <a:defRPr sz="1200"/>
            </a:lvl6pPr>
            <a:lvl7pPr marL="2057547" indent="0">
              <a:buNone/>
              <a:defRPr sz="1200"/>
            </a:lvl7pPr>
            <a:lvl8pPr marL="2400473" indent="0">
              <a:buNone/>
              <a:defRPr sz="1200"/>
            </a:lvl8pPr>
            <a:lvl9pPr marL="2743397" indent="0">
              <a:buNone/>
              <a:defRPr sz="1200"/>
            </a:lvl9pPr>
          </a:lstStyle>
          <a:p>
            <a:pPr lvl="0"/>
            <a:r>
              <a:rPr lang="en-US"/>
              <a:t>Click to edit Master text styles</a:t>
            </a:r>
          </a:p>
        </p:txBody>
      </p:sp>
    </p:spTree>
    <p:extLst>
      <p:ext uri="{BB962C8B-B14F-4D97-AF65-F5344CB8AC3E}">
        <p14:creationId xmlns:p14="http://schemas.microsoft.com/office/powerpoint/2010/main" val="11019008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585F-3C93-4508-B6E8-E7A8F54F6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2122C-8E42-401A-9E54-ADED0295EAA3}"/>
              </a:ext>
            </a:extLst>
          </p:cNvPr>
          <p:cNvSpPr>
            <a:spLocks noGrp="1"/>
          </p:cNvSpPr>
          <p:nvPr>
            <p:ph sz="half" idx="1"/>
          </p:nvPr>
        </p:nvSpPr>
        <p:spPr>
          <a:xfrm>
            <a:off x="457201" y="1604965"/>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885286-5A65-489F-A5C4-D6E4DA2CAA9A}"/>
              </a:ext>
            </a:extLst>
          </p:cNvPr>
          <p:cNvSpPr>
            <a:spLocks noGrp="1"/>
          </p:cNvSpPr>
          <p:nvPr>
            <p:ph sz="half" idx="2"/>
          </p:nvPr>
        </p:nvSpPr>
        <p:spPr>
          <a:xfrm>
            <a:off x="4646614" y="1604965"/>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46910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F9BD-8EA1-46AA-8B11-084AFD8611C4}"/>
              </a:ext>
            </a:extLst>
          </p:cNvPr>
          <p:cNvSpPr>
            <a:spLocks noGrp="1"/>
          </p:cNvSpPr>
          <p:nvPr>
            <p:ph type="title"/>
          </p:nvPr>
        </p:nvSpPr>
        <p:spPr>
          <a:xfrm>
            <a:off x="630238"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1E6E87-2EC7-46A7-85B6-6C2B2E7D5B4D}"/>
              </a:ext>
            </a:extLst>
          </p:cNvPr>
          <p:cNvSpPr>
            <a:spLocks noGrp="1"/>
          </p:cNvSpPr>
          <p:nvPr>
            <p:ph type="body" idx="1"/>
          </p:nvPr>
        </p:nvSpPr>
        <p:spPr>
          <a:xfrm>
            <a:off x="630239" y="1681163"/>
            <a:ext cx="3868737" cy="823912"/>
          </a:xfrm>
        </p:spPr>
        <p:txBody>
          <a:bodyPr anchor="b"/>
          <a:lstStyle>
            <a:lvl1pPr marL="0" indent="0">
              <a:buNone/>
              <a:defRPr sz="1800" b="1"/>
            </a:lvl1pPr>
            <a:lvl2pPr marL="342924" indent="0">
              <a:buNone/>
              <a:defRPr sz="1500" b="1"/>
            </a:lvl2pPr>
            <a:lvl3pPr marL="685849" indent="0">
              <a:buNone/>
              <a:defRPr sz="1350" b="1"/>
            </a:lvl3pPr>
            <a:lvl4pPr marL="1028774" indent="0">
              <a:buNone/>
              <a:defRPr sz="1200" b="1"/>
            </a:lvl4pPr>
            <a:lvl5pPr marL="1371698" indent="0">
              <a:buNone/>
              <a:defRPr sz="1200" b="1"/>
            </a:lvl5pPr>
            <a:lvl6pPr marL="1714623" indent="0">
              <a:buNone/>
              <a:defRPr sz="1200" b="1"/>
            </a:lvl6pPr>
            <a:lvl7pPr marL="2057547" indent="0">
              <a:buNone/>
              <a:defRPr sz="1200" b="1"/>
            </a:lvl7pPr>
            <a:lvl8pPr marL="2400473" indent="0">
              <a:buNone/>
              <a:defRPr sz="1200" b="1"/>
            </a:lvl8pPr>
            <a:lvl9pPr marL="2743397"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3578A85-041E-4585-ADFE-919230E3675F}"/>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A90928-6D10-4AAA-9D27-04D4FAF9AC0D}"/>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24" indent="0">
              <a:buNone/>
              <a:defRPr sz="1500" b="1"/>
            </a:lvl2pPr>
            <a:lvl3pPr marL="685849" indent="0">
              <a:buNone/>
              <a:defRPr sz="1350" b="1"/>
            </a:lvl3pPr>
            <a:lvl4pPr marL="1028774" indent="0">
              <a:buNone/>
              <a:defRPr sz="1200" b="1"/>
            </a:lvl4pPr>
            <a:lvl5pPr marL="1371698" indent="0">
              <a:buNone/>
              <a:defRPr sz="1200" b="1"/>
            </a:lvl5pPr>
            <a:lvl6pPr marL="1714623" indent="0">
              <a:buNone/>
              <a:defRPr sz="1200" b="1"/>
            </a:lvl6pPr>
            <a:lvl7pPr marL="2057547" indent="0">
              <a:buNone/>
              <a:defRPr sz="1200" b="1"/>
            </a:lvl7pPr>
            <a:lvl8pPr marL="2400473" indent="0">
              <a:buNone/>
              <a:defRPr sz="1200" b="1"/>
            </a:lvl8pPr>
            <a:lvl9pPr marL="2743397"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0D221-96E3-4112-B05B-671DE1ACA9B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96065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7C83-9757-4911-B027-B8F94750F59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85834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9593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96B6-5BAC-4660-8A99-53A521B0591B}"/>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6B581A0-FCAF-4C18-BD85-726996F3B8D0}"/>
              </a:ext>
            </a:extLst>
          </p:cNvPr>
          <p:cNvSpPr>
            <a:spLocks noGrp="1"/>
          </p:cNvSpPr>
          <p:nvPr>
            <p:ph idx="1"/>
          </p:nvPr>
        </p:nvSpPr>
        <p:spPr>
          <a:xfrm>
            <a:off x="3887788"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9F8C55-6DBA-4272-BAD2-121389AF190D}"/>
              </a:ext>
            </a:extLst>
          </p:cNvPr>
          <p:cNvSpPr>
            <a:spLocks noGrp="1"/>
          </p:cNvSpPr>
          <p:nvPr>
            <p:ph type="body" sz="half" idx="2"/>
          </p:nvPr>
        </p:nvSpPr>
        <p:spPr>
          <a:xfrm>
            <a:off x="630239" y="2057400"/>
            <a:ext cx="2949575" cy="3811588"/>
          </a:xfrm>
        </p:spPr>
        <p:txBody>
          <a:bodyPr/>
          <a:lstStyle>
            <a:lvl1pPr marL="0" indent="0">
              <a:buNone/>
              <a:defRPr sz="1200"/>
            </a:lvl1pPr>
            <a:lvl2pPr marL="342924" indent="0">
              <a:buNone/>
              <a:defRPr sz="1050"/>
            </a:lvl2pPr>
            <a:lvl3pPr marL="685849" indent="0">
              <a:buNone/>
              <a:defRPr sz="900"/>
            </a:lvl3pPr>
            <a:lvl4pPr marL="1028774" indent="0">
              <a:buNone/>
              <a:defRPr sz="750"/>
            </a:lvl4pPr>
            <a:lvl5pPr marL="1371698" indent="0">
              <a:buNone/>
              <a:defRPr sz="750"/>
            </a:lvl5pPr>
            <a:lvl6pPr marL="1714623" indent="0">
              <a:buNone/>
              <a:defRPr sz="750"/>
            </a:lvl6pPr>
            <a:lvl7pPr marL="2057547" indent="0">
              <a:buNone/>
              <a:defRPr sz="750"/>
            </a:lvl7pPr>
            <a:lvl8pPr marL="2400473" indent="0">
              <a:buNone/>
              <a:defRPr sz="750"/>
            </a:lvl8pPr>
            <a:lvl9pPr marL="2743397" indent="0">
              <a:buNone/>
              <a:defRPr sz="750"/>
            </a:lvl9pPr>
          </a:lstStyle>
          <a:p>
            <a:pPr lvl="0"/>
            <a:r>
              <a:rPr lang="en-US"/>
              <a:t>Click to edit Master text styles</a:t>
            </a:r>
          </a:p>
        </p:txBody>
      </p:sp>
    </p:spTree>
    <p:extLst>
      <p:ext uri="{BB962C8B-B14F-4D97-AF65-F5344CB8AC3E}">
        <p14:creationId xmlns:p14="http://schemas.microsoft.com/office/powerpoint/2010/main" val="18036867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E234-6AB0-48FE-9218-116A98EC5711}"/>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AA79484-512C-48C4-B889-CE3943244846}"/>
              </a:ext>
            </a:extLst>
          </p:cNvPr>
          <p:cNvSpPr>
            <a:spLocks noGrp="1"/>
          </p:cNvSpPr>
          <p:nvPr>
            <p:ph type="pic" idx="1"/>
          </p:nvPr>
        </p:nvSpPr>
        <p:spPr>
          <a:xfrm>
            <a:off x="3887788" y="987428"/>
            <a:ext cx="4629150" cy="4873625"/>
          </a:xfrm>
        </p:spPr>
        <p:txBody>
          <a:bodyPr/>
          <a:lstStyle>
            <a:lvl1pPr marL="0" indent="0">
              <a:buNone/>
              <a:defRPr sz="2400"/>
            </a:lvl1pPr>
            <a:lvl2pPr marL="342924" indent="0">
              <a:buNone/>
              <a:defRPr sz="2100"/>
            </a:lvl2pPr>
            <a:lvl3pPr marL="685849" indent="0">
              <a:buNone/>
              <a:defRPr sz="1800"/>
            </a:lvl3pPr>
            <a:lvl4pPr marL="1028774" indent="0">
              <a:buNone/>
              <a:defRPr sz="1500"/>
            </a:lvl4pPr>
            <a:lvl5pPr marL="1371698" indent="0">
              <a:buNone/>
              <a:defRPr sz="1500"/>
            </a:lvl5pPr>
            <a:lvl6pPr marL="1714623" indent="0">
              <a:buNone/>
              <a:defRPr sz="1500"/>
            </a:lvl6pPr>
            <a:lvl7pPr marL="2057547" indent="0">
              <a:buNone/>
              <a:defRPr sz="1500"/>
            </a:lvl7pPr>
            <a:lvl8pPr marL="2400473" indent="0">
              <a:buNone/>
              <a:defRPr sz="1500"/>
            </a:lvl8pPr>
            <a:lvl9pPr marL="2743397" indent="0">
              <a:buNone/>
              <a:defRPr sz="1500"/>
            </a:lvl9pPr>
          </a:lstStyle>
          <a:p>
            <a:endParaRPr lang="en-US"/>
          </a:p>
        </p:txBody>
      </p:sp>
      <p:sp>
        <p:nvSpPr>
          <p:cNvPr id="4" name="Text Placeholder 3">
            <a:extLst>
              <a:ext uri="{FF2B5EF4-FFF2-40B4-BE49-F238E27FC236}">
                <a16:creationId xmlns:a16="http://schemas.microsoft.com/office/drawing/2014/main" id="{6450C681-7A45-4357-A040-83455524FD92}"/>
              </a:ext>
            </a:extLst>
          </p:cNvPr>
          <p:cNvSpPr>
            <a:spLocks noGrp="1"/>
          </p:cNvSpPr>
          <p:nvPr>
            <p:ph type="body" sz="half" idx="2"/>
          </p:nvPr>
        </p:nvSpPr>
        <p:spPr>
          <a:xfrm>
            <a:off x="630239" y="2057400"/>
            <a:ext cx="2949575" cy="3811588"/>
          </a:xfrm>
        </p:spPr>
        <p:txBody>
          <a:bodyPr/>
          <a:lstStyle>
            <a:lvl1pPr marL="0" indent="0">
              <a:buNone/>
              <a:defRPr sz="1200"/>
            </a:lvl1pPr>
            <a:lvl2pPr marL="342924" indent="0">
              <a:buNone/>
              <a:defRPr sz="1050"/>
            </a:lvl2pPr>
            <a:lvl3pPr marL="685849" indent="0">
              <a:buNone/>
              <a:defRPr sz="900"/>
            </a:lvl3pPr>
            <a:lvl4pPr marL="1028774" indent="0">
              <a:buNone/>
              <a:defRPr sz="750"/>
            </a:lvl4pPr>
            <a:lvl5pPr marL="1371698" indent="0">
              <a:buNone/>
              <a:defRPr sz="750"/>
            </a:lvl5pPr>
            <a:lvl6pPr marL="1714623" indent="0">
              <a:buNone/>
              <a:defRPr sz="750"/>
            </a:lvl6pPr>
            <a:lvl7pPr marL="2057547" indent="0">
              <a:buNone/>
              <a:defRPr sz="750"/>
            </a:lvl7pPr>
            <a:lvl8pPr marL="2400473" indent="0">
              <a:buNone/>
              <a:defRPr sz="750"/>
            </a:lvl8pPr>
            <a:lvl9pPr marL="2743397" indent="0">
              <a:buNone/>
              <a:defRPr sz="750"/>
            </a:lvl9pPr>
          </a:lstStyle>
          <a:p>
            <a:pPr lvl="0"/>
            <a:r>
              <a:rPr lang="en-US"/>
              <a:t>Click to edit Master text styles</a:t>
            </a:r>
          </a:p>
        </p:txBody>
      </p:sp>
    </p:spTree>
    <p:extLst>
      <p:ext uri="{BB962C8B-B14F-4D97-AF65-F5344CB8AC3E}">
        <p14:creationId xmlns:p14="http://schemas.microsoft.com/office/powerpoint/2010/main" val="1745419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7BA6-C246-4CCF-AF0D-B755171E6D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637708-D07E-4712-8BA3-0378D030E8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9237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40BA2-616A-40E0-A0DB-FED26F3CA03A}"/>
              </a:ext>
            </a:extLst>
          </p:cNvPr>
          <p:cNvSpPr>
            <a:spLocks noGrp="1"/>
          </p:cNvSpPr>
          <p:nvPr>
            <p:ph type="title" orient="vert"/>
          </p:nvPr>
        </p:nvSpPr>
        <p:spPr>
          <a:xfrm>
            <a:off x="6629401" y="273050"/>
            <a:ext cx="2055813" cy="58562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68D764-B826-45C0-B188-064AC839D9C1}"/>
              </a:ext>
            </a:extLst>
          </p:cNvPr>
          <p:cNvSpPr>
            <a:spLocks noGrp="1"/>
          </p:cNvSpPr>
          <p:nvPr>
            <p:ph type="body" orient="vert" idx="1"/>
          </p:nvPr>
        </p:nvSpPr>
        <p:spPr>
          <a:xfrm>
            <a:off x="457200" y="273050"/>
            <a:ext cx="6019800"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2913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6261-FF36-4F97-B73D-7D97434B4A9F}"/>
              </a:ext>
            </a:extLst>
          </p:cNvPr>
          <p:cNvSpPr>
            <a:spLocks noGrp="1"/>
          </p:cNvSpPr>
          <p:nvPr>
            <p:ph type="title"/>
          </p:nvPr>
        </p:nvSpPr>
        <p:spPr>
          <a:xfrm>
            <a:off x="457202" y="273050"/>
            <a:ext cx="8228013" cy="1143000"/>
          </a:xfrm>
        </p:spPr>
        <p:txBody>
          <a:bodyPr/>
          <a:lstStyle/>
          <a:p>
            <a:r>
              <a:rPr lang="en-US"/>
              <a:t>Click to edit Master title style</a:t>
            </a:r>
          </a:p>
        </p:txBody>
      </p:sp>
    </p:spTree>
    <p:extLst>
      <p:ext uri="{BB962C8B-B14F-4D97-AF65-F5344CB8AC3E}">
        <p14:creationId xmlns:p14="http://schemas.microsoft.com/office/powerpoint/2010/main" val="61869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1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8.xml"/><Relationship Id="rId7" Type="http://schemas.openxmlformats.org/officeDocument/2006/relationships/theme" Target="../theme/theme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4" Type="http://schemas.openxmlformats.org/officeDocument/2006/relationships/slideLayout" Target="../slideLayouts/slideLayout10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3.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5" Type="http://schemas.openxmlformats.org/officeDocument/2006/relationships/slideLayout" Target="../slideLayouts/slideLayout139.xml"/><Relationship Id="rId4" Type="http://schemas.openxmlformats.org/officeDocument/2006/relationships/slideLayout" Target="../slideLayouts/slideLayout138.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10980"/>
          </a:srgbClr>
        </a:solidFill>
        <a:effectLst/>
      </p:bgPr>
    </p:bg>
    <p:spTree>
      <p:nvGrpSpPr>
        <p:cNvPr id="1" name="Shape 9"/>
        <p:cNvGrpSpPr/>
        <p:nvPr/>
      </p:nvGrpSpPr>
      <p:grpSpPr>
        <a:xfrm>
          <a:off x="0" y="0"/>
          <a:ext cx="0" cy="0"/>
          <a:chOff x="0" y="0"/>
          <a:chExt cx="0" cy="0"/>
        </a:xfrm>
      </p:grpSpPr>
      <p:pic>
        <p:nvPicPr>
          <p:cNvPr id="10" name="Google Shape;10;p28" descr="large-ribbon_ghost.png"/>
          <p:cNvPicPr preferRelativeResize="0"/>
          <p:nvPr/>
        </p:nvPicPr>
        <p:blipFill rotWithShape="1">
          <a:blip r:embed="rId9">
            <a:alphaModFix/>
          </a:blip>
          <a:srcRect l="23546" t="12621" r="12025"/>
          <a:stretch/>
        </p:blipFill>
        <p:spPr>
          <a:xfrm>
            <a:off x="0" y="0"/>
            <a:ext cx="9144000" cy="6187030"/>
          </a:xfrm>
          <a:prstGeom prst="rect">
            <a:avLst/>
          </a:prstGeom>
          <a:noFill/>
          <a:ln>
            <a:noFill/>
          </a:ln>
        </p:spPr>
      </p:pic>
      <p:sp>
        <p:nvSpPr>
          <p:cNvPr id="11" name="Google Shape;11;p28"/>
          <p:cNvSpPr/>
          <p:nvPr/>
        </p:nvSpPr>
        <p:spPr>
          <a:xfrm>
            <a:off x="4" y="6223069"/>
            <a:ext cx="9143999" cy="6400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8"/>
          <p:cNvSpPr txBox="1">
            <a:spLocks noGrp="1"/>
          </p:cNvSpPr>
          <p:nvPr>
            <p:ph type="title"/>
          </p:nvPr>
        </p:nvSpPr>
        <p:spPr>
          <a:xfrm>
            <a:off x="457199" y="274638"/>
            <a:ext cx="8315569"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accent6"/>
              </a:buClr>
              <a:buSzPts val="4000"/>
              <a:buFont typeface="Arial"/>
              <a:buNone/>
              <a:defRPr sz="4000" b="0" i="0" u="none" strike="noStrike" cap="non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8"/>
          <p:cNvSpPr txBox="1">
            <a:spLocks noGrp="1"/>
          </p:cNvSpPr>
          <p:nvPr>
            <p:ph type="body" idx="1"/>
          </p:nvPr>
        </p:nvSpPr>
        <p:spPr>
          <a:xfrm>
            <a:off x="457199" y="1600201"/>
            <a:ext cx="8315569" cy="4367299"/>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Google Shape;14;p28"/>
          <p:cNvSpPr/>
          <p:nvPr/>
        </p:nvSpPr>
        <p:spPr>
          <a:xfrm>
            <a:off x="8458200" y="6223069"/>
            <a:ext cx="685800" cy="64008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6"/>
              </a:solidFill>
              <a:latin typeface="Arial"/>
              <a:ea typeface="Arial"/>
              <a:cs typeface="Arial"/>
              <a:sym typeface="Arial"/>
            </a:endParaRPr>
          </a:p>
        </p:txBody>
      </p:sp>
      <p:sp>
        <p:nvSpPr>
          <p:cNvPr id="15" name="Google Shape;15;p28"/>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chemeClr val="lt1"/>
                </a:solidFill>
                <a:latin typeface="Arial"/>
                <a:ea typeface="Arial"/>
                <a:cs typeface="Arial"/>
                <a:sym typeface="Arial"/>
              </a:defRPr>
            </a:lvl1pPr>
            <a:lvl2pPr marL="0" marR="0" lvl="1" indent="0" algn="ctr" rtl="0">
              <a:spcBef>
                <a:spcPts val="0"/>
              </a:spcBef>
              <a:buNone/>
              <a:defRPr sz="1800" b="0" i="0" u="none" strike="noStrike" cap="none">
                <a:solidFill>
                  <a:schemeClr val="lt1"/>
                </a:solidFill>
                <a:latin typeface="Arial"/>
                <a:ea typeface="Arial"/>
                <a:cs typeface="Arial"/>
                <a:sym typeface="Arial"/>
              </a:defRPr>
            </a:lvl2pPr>
            <a:lvl3pPr marL="0" marR="0" lvl="2" indent="0" algn="ctr" rtl="0">
              <a:spcBef>
                <a:spcPts val="0"/>
              </a:spcBef>
              <a:buNone/>
              <a:defRPr sz="1800" b="0" i="0" u="none" strike="noStrike" cap="none">
                <a:solidFill>
                  <a:schemeClr val="lt1"/>
                </a:solidFill>
                <a:latin typeface="Arial"/>
                <a:ea typeface="Arial"/>
                <a:cs typeface="Arial"/>
                <a:sym typeface="Arial"/>
              </a:defRPr>
            </a:lvl3pPr>
            <a:lvl4pPr marL="0" marR="0" lvl="3" indent="0" algn="ctr" rtl="0">
              <a:spcBef>
                <a:spcPts val="0"/>
              </a:spcBef>
              <a:buNone/>
              <a:defRPr sz="1800" b="0" i="0" u="none" strike="noStrike" cap="none">
                <a:solidFill>
                  <a:schemeClr val="lt1"/>
                </a:solidFill>
                <a:latin typeface="Arial"/>
                <a:ea typeface="Arial"/>
                <a:cs typeface="Arial"/>
                <a:sym typeface="Arial"/>
              </a:defRPr>
            </a:lvl4pPr>
            <a:lvl5pPr marL="0" marR="0" lvl="4" indent="0" algn="ctr" rtl="0">
              <a:spcBef>
                <a:spcPts val="0"/>
              </a:spcBef>
              <a:buNone/>
              <a:defRPr sz="1800" b="0" i="0" u="none" strike="noStrike" cap="none">
                <a:solidFill>
                  <a:schemeClr val="lt1"/>
                </a:solidFill>
                <a:latin typeface="Arial"/>
                <a:ea typeface="Arial"/>
                <a:cs typeface="Arial"/>
                <a:sym typeface="Arial"/>
              </a:defRPr>
            </a:lvl5pPr>
            <a:lvl6pPr marL="0" marR="0" lvl="5" indent="0" algn="ctr" rtl="0">
              <a:spcBef>
                <a:spcPts val="0"/>
              </a:spcBef>
              <a:buNone/>
              <a:defRPr sz="1800" b="0" i="0" u="none" strike="noStrike" cap="none">
                <a:solidFill>
                  <a:schemeClr val="lt1"/>
                </a:solidFill>
                <a:latin typeface="Arial"/>
                <a:ea typeface="Arial"/>
                <a:cs typeface="Arial"/>
                <a:sym typeface="Arial"/>
              </a:defRPr>
            </a:lvl6pPr>
            <a:lvl7pPr marL="0" marR="0" lvl="6" indent="0" algn="ctr" rtl="0">
              <a:spcBef>
                <a:spcPts val="0"/>
              </a:spcBef>
              <a:buNone/>
              <a:defRPr sz="1800" b="0" i="0" u="none" strike="noStrike" cap="none">
                <a:solidFill>
                  <a:schemeClr val="lt1"/>
                </a:solidFill>
                <a:latin typeface="Arial"/>
                <a:ea typeface="Arial"/>
                <a:cs typeface="Arial"/>
                <a:sym typeface="Arial"/>
              </a:defRPr>
            </a:lvl7pPr>
            <a:lvl8pPr marL="0" marR="0" lvl="7" indent="0" algn="ctr" rtl="0">
              <a:spcBef>
                <a:spcPts val="0"/>
              </a:spcBef>
              <a:buNone/>
              <a:defRPr sz="1800" b="0" i="0" u="none" strike="noStrike" cap="none">
                <a:solidFill>
                  <a:schemeClr val="lt1"/>
                </a:solidFill>
                <a:latin typeface="Arial"/>
                <a:ea typeface="Arial"/>
                <a:cs typeface="Arial"/>
                <a:sym typeface="Arial"/>
              </a:defRPr>
            </a:lvl8pPr>
            <a:lvl9pPr marL="0" marR="0" lvl="8" indent="0" algn="ctr" rtl="0">
              <a:spcBef>
                <a:spcPts val="0"/>
              </a:spcBef>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6" name="Google Shape;16;p28"/>
          <p:cNvSpPr txBox="1">
            <a:spLocks noGrp="1"/>
          </p:cNvSpPr>
          <p:nvPr>
            <p:ph type="dt" idx="10"/>
          </p:nvPr>
        </p:nvSpPr>
        <p:spPr>
          <a:xfrm>
            <a:off x="7719759" y="6352706"/>
            <a:ext cx="738443"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7D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28"/>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7A7DE"/>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09318298"/>
      </p:ext>
    </p:extLst>
  </p:cSld>
  <p:clrMap bg1="lt1" tx1="dk1" bg2="dk2" tx2="lt2" accent1="accent1" accent2="accent2" accent3="accent3" accent4="accent4" accent5="accent5" accent6="accent6" hlink="hlink" folHlink="folHlink"/>
  <p:sldLayoutIdLst>
    <p:sldLayoutId id="2147483869" r:id="rId1"/>
    <p:sldLayoutId id="2147483871" r:id="rId2"/>
    <p:sldLayoutId id="2147483872" r:id="rId3"/>
    <p:sldLayoutId id="2147483873" r:id="rId4"/>
    <p:sldLayoutId id="2147483875" r:id="rId5"/>
    <p:sldLayoutId id="2147483876" r:id="rId6"/>
    <p:sldLayoutId id="214748387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92EF52F7-C04F-4A3B-AC12-86E7B09017A5}"/>
              </a:ext>
            </a:extLst>
          </p:cNvPr>
          <p:cNvSpPr>
            <a:spLocks noGrp="1" noChangeArrowheads="1"/>
          </p:cNvSpPr>
          <p:nvPr>
            <p:ph type="title"/>
          </p:nvPr>
        </p:nvSpPr>
        <p:spPr bwMode="auto">
          <a:xfrm>
            <a:off x="457202"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67E10960-8643-4295-9066-F9A103451613}"/>
              </a:ext>
            </a:extLst>
          </p:cNvPr>
          <p:cNvSpPr>
            <a:spLocks noGrp="1" noChangeArrowheads="1"/>
          </p:cNvSpPr>
          <p:nvPr>
            <p:ph type="body" idx="1"/>
          </p:nvPr>
        </p:nvSpPr>
        <p:spPr bwMode="auto">
          <a:xfrm>
            <a:off x="457202" y="1604965"/>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806021408"/>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 id="2147484528" r:id="rId12"/>
  </p:sldLayoutIdLst>
  <p:txStyles>
    <p:titleStyle>
      <a:lvl1pPr algn="ctr" defTabSz="342924" rtl="0" fontAlgn="base" hangingPunct="0">
        <a:lnSpc>
          <a:spcPct val="93000"/>
        </a:lnSpc>
        <a:spcBef>
          <a:spcPct val="0"/>
        </a:spcBef>
        <a:spcAft>
          <a:spcPct val="0"/>
        </a:spcAft>
        <a:buClr>
          <a:srgbClr val="000000"/>
        </a:buClr>
        <a:buSzPct val="100000"/>
        <a:buFont typeface="Times New Roman" panose="02020603050405020304" pitchFamily="18" charset="0"/>
        <a:defRPr sz="3300" kern="1200">
          <a:solidFill>
            <a:srgbClr val="FFFFFF"/>
          </a:solidFill>
          <a:latin typeface="+mj-lt"/>
          <a:ea typeface="+mj-ea"/>
          <a:cs typeface="+mj-cs"/>
        </a:defRPr>
      </a:lvl1pPr>
      <a:lvl2pPr marL="557252" indent="-214328" algn="ctr" defTabSz="342924"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FFFFFF"/>
          </a:solidFill>
          <a:latin typeface="arial" panose="020B0604020202020204" pitchFamily="34" charset="0"/>
          <a:cs typeface="Baekmuk Batang" charset="0"/>
        </a:defRPr>
      </a:lvl2pPr>
      <a:lvl3pPr marL="857311" indent="-171463" algn="ctr" defTabSz="342924"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FFFFFF"/>
          </a:solidFill>
          <a:latin typeface="arial" panose="020B0604020202020204" pitchFamily="34" charset="0"/>
          <a:cs typeface="Baekmuk Batang" charset="0"/>
        </a:defRPr>
      </a:lvl3pPr>
      <a:lvl4pPr marL="1200236" indent="-171463" algn="ctr" defTabSz="342924"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FFFFFF"/>
          </a:solidFill>
          <a:latin typeface="arial" panose="020B0604020202020204" pitchFamily="34" charset="0"/>
          <a:cs typeface="Baekmuk Batang" charset="0"/>
        </a:defRPr>
      </a:lvl4pPr>
      <a:lvl5pPr marL="1543161" indent="-171463" algn="ctr" defTabSz="342924"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FFFFFF"/>
          </a:solidFill>
          <a:latin typeface="arial" panose="020B0604020202020204" pitchFamily="34" charset="0"/>
          <a:cs typeface="Baekmuk Batang" charset="0"/>
        </a:defRPr>
      </a:lvl5pPr>
      <a:lvl6pPr marL="1886085" indent="-171463" algn="ctr" defTabSz="342924"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FFFFFF"/>
          </a:solidFill>
          <a:latin typeface="arial" panose="020B0604020202020204" pitchFamily="34" charset="0"/>
          <a:cs typeface="Baekmuk Batang" charset="0"/>
        </a:defRPr>
      </a:lvl6pPr>
      <a:lvl7pPr marL="2229010" indent="-171463" algn="ctr" defTabSz="342924"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FFFFFF"/>
          </a:solidFill>
          <a:latin typeface="arial" panose="020B0604020202020204" pitchFamily="34" charset="0"/>
          <a:cs typeface="Baekmuk Batang" charset="0"/>
        </a:defRPr>
      </a:lvl7pPr>
      <a:lvl8pPr marL="2571934" indent="-171463" algn="ctr" defTabSz="342924"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FFFFFF"/>
          </a:solidFill>
          <a:latin typeface="arial" panose="020B0604020202020204" pitchFamily="34" charset="0"/>
          <a:cs typeface="Baekmuk Batang" charset="0"/>
        </a:defRPr>
      </a:lvl8pPr>
      <a:lvl9pPr marL="2914860" indent="-171463" algn="ctr" defTabSz="342924" rtl="0" fontAlgn="base" hangingPunct="0">
        <a:lnSpc>
          <a:spcPct val="93000"/>
        </a:lnSpc>
        <a:spcBef>
          <a:spcPct val="0"/>
        </a:spcBef>
        <a:spcAft>
          <a:spcPct val="0"/>
        </a:spcAft>
        <a:buClr>
          <a:srgbClr val="000000"/>
        </a:buClr>
        <a:buSzPct val="100000"/>
        <a:buFont typeface="Times New Roman" panose="02020603050405020304" pitchFamily="18" charset="0"/>
        <a:defRPr sz="3300">
          <a:solidFill>
            <a:srgbClr val="FFFFFF"/>
          </a:solidFill>
          <a:latin typeface="arial" panose="020B0604020202020204" pitchFamily="34" charset="0"/>
          <a:cs typeface="Baekmuk Batang" charset="0"/>
        </a:defRPr>
      </a:lvl9pPr>
    </p:titleStyle>
    <p:bodyStyle>
      <a:lvl1pPr marL="257193" indent="-257193" algn="l" defTabSz="342924" rtl="0" fontAlgn="base" hangingPunct="0">
        <a:lnSpc>
          <a:spcPct val="93000"/>
        </a:lnSpc>
        <a:spcBef>
          <a:spcPct val="0"/>
        </a:spcBef>
        <a:spcAft>
          <a:spcPts val="1068"/>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557252" indent="-214328" algn="l" defTabSz="342924" rtl="0" fontAlgn="base" hangingPunct="0">
        <a:lnSpc>
          <a:spcPct val="93000"/>
        </a:lnSpc>
        <a:spcBef>
          <a:spcPct val="0"/>
        </a:spcBef>
        <a:spcAft>
          <a:spcPts val="853"/>
        </a:spcAft>
        <a:buClr>
          <a:srgbClr val="000000"/>
        </a:buClr>
        <a:buSzPct val="100000"/>
        <a:buFont typeface="Times New Roman" panose="02020603050405020304" pitchFamily="18" charset="0"/>
        <a:defRPr sz="2100" kern="1200">
          <a:solidFill>
            <a:srgbClr val="FFFFFF"/>
          </a:solidFill>
          <a:latin typeface="+mn-lt"/>
          <a:ea typeface="+mn-ea"/>
          <a:cs typeface="+mn-cs"/>
        </a:defRPr>
      </a:lvl2pPr>
      <a:lvl3pPr marL="857311" indent="-171463" algn="l" defTabSz="342924" rtl="0" fontAlgn="base" hangingPunct="0">
        <a:lnSpc>
          <a:spcPct val="93000"/>
        </a:lnSpc>
        <a:spcBef>
          <a:spcPct val="0"/>
        </a:spcBef>
        <a:spcAft>
          <a:spcPts val="637"/>
        </a:spcAft>
        <a:buClr>
          <a:srgbClr val="000000"/>
        </a:buClr>
        <a:buSzPct val="100000"/>
        <a:buFont typeface="Times New Roman" panose="02020603050405020304" pitchFamily="18" charset="0"/>
        <a:defRPr sz="1800" kern="1200">
          <a:solidFill>
            <a:srgbClr val="FFFFFF"/>
          </a:solidFill>
          <a:latin typeface="+mn-lt"/>
          <a:ea typeface="+mn-ea"/>
          <a:cs typeface="+mn-cs"/>
        </a:defRPr>
      </a:lvl3pPr>
      <a:lvl4pPr marL="1200236" indent="-171463" algn="l" defTabSz="342924" rtl="0" fontAlgn="base" hangingPunct="0">
        <a:lnSpc>
          <a:spcPct val="93000"/>
        </a:lnSpc>
        <a:spcBef>
          <a:spcPct val="0"/>
        </a:spcBef>
        <a:spcAft>
          <a:spcPts val="431"/>
        </a:spcAft>
        <a:buClr>
          <a:srgbClr val="000000"/>
        </a:buClr>
        <a:buSzPct val="100000"/>
        <a:buFont typeface="Times New Roman" panose="02020603050405020304" pitchFamily="18" charset="0"/>
        <a:defRPr sz="1500" kern="1200">
          <a:solidFill>
            <a:srgbClr val="FFFFFF"/>
          </a:solidFill>
          <a:latin typeface="+mn-lt"/>
          <a:ea typeface="+mn-ea"/>
          <a:cs typeface="+mn-cs"/>
        </a:defRPr>
      </a:lvl4pPr>
      <a:lvl5pPr marL="1543161" indent="-171463" algn="l" defTabSz="342924" rtl="0" fontAlgn="base" hangingPunct="0">
        <a:lnSpc>
          <a:spcPct val="93000"/>
        </a:lnSpc>
        <a:spcBef>
          <a:spcPct val="0"/>
        </a:spcBef>
        <a:spcAft>
          <a:spcPts val="216"/>
        </a:spcAft>
        <a:buClr>
          <a:srgbClr val="000000"/>
        </a:buClr>
        <a:buSzPct val="100000"/>
        <a:buFont typeface="Times New Roman" panose="02020603050405020304" pitchFamily="18" charset="0"/>
        <a:defRPr sz="1500" kern="1200">
          <a:solidFill>
            <a:srgbClr val="FFFFFF"/>
          </a:solidFill>
          <a:latin typeface="+mn-lt"/>
          <a:ea typeface="+mn-ea"/>
          <a:cs typeface="+mn-cs"/>
        </a:defRPr>
      </a:lvl5pPr>
      <a:lvl6pPr marL="1886085" indent="-171463"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10" indent="-171463"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34" indent="-171463"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60" indent="-171463"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9" rtl="0" eaLnBrk="1" latinLnBrk="0" hangingPunct="1">
        <a:defRPr sz="1350" kern="1200">
          <a:solidFill>
            <a:schemeClr val="tx1"/>
          </a:solidFill>
          <a:latin typeface="+mn-lt"/>
          <a:ea typeface="+mn-ea"/>
          <a:cs typeface="+mn-cs"/>
        </a:defRPr>
      </a:lvl1pPr>
      <a:lvl2pPr marL="342924" algn="l" defTabSz="685849" rtl="0" eaLnBrk="1" latinLnBrk="0" hangingPunct="1">
        <a:defRPr sz="1350" kern="1200">
          <a:solidFill>
            <a:schemeClr val="tx1"/>
          </a:solidFill>
          <a:latin typeface="+mn-lt"/>
          <a:ea typeface="+mn-ea"/>
          <a:cs typeface="+mn-cs"/>
        </a:defRPr>
      </a:lvl2pPr>
      <a:lvl3pPr marL="685849" algn="l" defTabSz="685849" rtl="0" eaLnBrk="1" latinLnBrk="0" hangingPunct="1">
        <a:defRPr sz="1350" kern="1200">
          <a:solidFill>
            <a:schemeClr val="tx1"/>
          </a:solidFill>
          <a:latin typeface="+mn-lt"/>
          <a:ea typeface="+mn-ea"/>
          <a:cs typeface="+mn-cs"/>
        </a:defRPr>
      </a:lvl3pPr>
      <a:lvl4pPr marL="1028774" algn="l" defTabSz="685849" rtl="0" eaLnBrk="1" latinLnBrk="0" hangingPunct="1">
        <a:defRPr sz="1350" kern="1200">
          <a:solidFill>
            <a:schemeClr val="tx1"/>
          </a:solidFill>
          <a:latin typeface="+mn-lt"/>
          <a:ea typeface="+mn-ea"/>
          <a:cs typeface="+mn-cs"/>
        </a:defRPr>
      </a:lvl4pPr>
      <a:lvl5pPr marL="1371698" algn="l" defTabSz="685849" rtl="0" eaLnBrk="1" latinLnBrk="0" hangingPunct="1">
        <a:defRPr sz="1350" kern="1200">
          <a:solidFill>
            <a:schemeClr val="tx1"/>
          </a:solidFill>
          <a:latin typeface="+mn-lt"/>
          <a:ea typeface="+mn-ea"/>
          <a:cs typeface="+mn-cs"/>
        </a:defRPr>
      </a:lvl5pPr>
      <a:lvl6pPr marL="1714623" algn="l" defTabSz="685849" rtl="0" eaLnBrk="1" latinLnBrk="0" hangingPunct="1">
        <a:defRPr sz="1350" kern="1200">
          <a:solidFill>
            <a:schemeClr val="tx1"/>
          </a:solidFill>
          <a:latin typeface="+mn-lt"/>
          <a:ea typeface="+mn-ea"/>
          <a:cs typeface="+mn-cs"/>
        </a:defRPr>
      </a:lvl6pPr>
      <a:lvl7pPr marL="2057547" algn="l" defTabSz="685849" rtl="0" eaLnBrk="1" latinLnBrk="0" hangingPunct="1">
        <a:defRPr sz="1350" kern="1200">
          <a:solidFill>
            <a:schemeClr val="tx1"/>
          </a:solidFill>
          <a:latin typeface="+mn-lt"/>
          <a:ea typeface="+mn-ea"/>
          <a:cs typeface="+mn-cs"/>
        </a:defRPr>
      </a:lvl7pPr>
      <a:lvl8pPr marL="2400473" algn="l" defTabSz="685849" rtl="0" eaLnBrk="1" latinLnBrk="0" hangingPunct="1">
        <a:defRPr sz="1350" kern="1200">
          <a:solidFill>
            <a:schemeClr val="tx1"/>
          </a:solidFill>
          <a:latin typeface="+mn-lt"/>
          <a:ea typeface="+mn-ea"/>
          <a:cs typeface="+mn-cs"/>
        </a:defRPr>
      </a:lvl8pPr>
      <a:lvl9pPr marL="2743397" algn="l" defTabSz="685849"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E8E8E8">
            <a:alpha val="10980"/>
          </a:srgbClr>
        </a:solidFill>
        <a:effectLst/>
      </p:bgPr>
    </p:bg>
    <p:spTree>
      <p:nvGrpSpPr>
        <p:cNvPr id="1" name="Shape 9"/>
        <p:cNvGrpSpPr/>
        <p:nvPr/>
      </p:nvGrpSpPr>
      <p:grpSpPr>
        <a:xfrm>
          <a:off x="0" y="0"/>
          <a:ext cx="0" cy="0"/>
          <a:chOff x="0" y="0"/>
          <a:chExt cx="0" cy="0"/>
        </a:xfrm>
      </p:grpSpPr>
      <p:pic>
        <p:nvPicPr>
          <p:cNvPr id="10" name="Google Shape;10;p28" descr="large-ribbon_ghost.png"/>
          <p:cNvPicPr preferRelativeResize="0"/>
          <p:nvPr/>
        </p:nvPicPr>
        <p:blipFill rotWithShape="1">
          <a:blip r:embed="rId8">
            <a:alphaModFix/>
          </a:blip>
          <a:srcRect l="23546" t="12621" r="12025"/>
          <a:stretch/>
        </p:blipFill>
        <p:spPr>
          <a:xfrm>
            <a:off x="0" y="0"/>
            <a:ext cx="9144000" cy="6187030"/>
          </a:xfrm>
          <a:prstGeom prst="rect">
            <a:avLst/>
          </a:prstGeom>
          <a:noFill/>
          <a:ln>
            <a:noFill/>
          </a:ln>
        </p:spPr>
      </p:pic>
      <p:sp>
        <p:nvSpPr>
          <p:cNvPr id="11" name="Google Shape;11;p28"/>
          <p:cNvSpPr/>
          <p:nvPr/>
        </p:nvSpPr>
        <p:spPr>
          <a:xfrm>
            <a:off x="6" y="6223069"/>
            <a:ext cx="9143999" cy="640080"/>
          </a:xfrm>
          <a:prstGeom prst="rect">
            <a:avLst/>
          </a:prstGeom>
          <a:solidFill>
            <a:schemeClr val="dk2"/>
          </a:solidFill>
          <a:ln>
            <a:noFill/>
          </a:ln>
        </p:spPr>
        <p:txBody>
          <a:bodyPr spcFirstLastPara="1" wrap="square" lIns="51427" tIns="25707" rIns="51427" bIns="25707" anchor="ctr" anchorCtr="0">
            <a:noAutofit/>
          </a:bodyPr>
          <a:lstStyle/>
          <a:p>
            <a:pPr marL="0" marR="0" lvl="0" indent="0" algn="ctr" rtl="0">
              <a:spcBef>
                <a:spcPts val="0"/>
              </a:spcBef>
              <a:spcAft>
                <a:spcPts val="0"/>
              </a:spcAft>
              <a:buNone/>
            </a:pPr>
            <a:endParaRPr sz="1012" b="0" i="0" u="none" strike="noStrike" cap="none">
              <a:solidFill>
                <a:schemeClr val="lt1"/>
              </a:solidFill>
              <a:latin typeface="Arial"/>
              <a:ea typeface="Arial"/>
              <a:cs typeface="Arial"/>
              <a:sym typeface="Arial"/>
            </a:endParaRPr>
          </a:p>
        </p:txBody>
      </p:sp>
      <p:sp>
        <p:nvSpPr>
          <p:cNvPr id="12" name="Google Shape;12;p28"/>
          <p:cNvSpPr txBox="1">
            <a:spLocks noGrp="1"/>
          </p:cNvSpPr>
          <p:nvPr>
            <p:ph type="title"/>
          </p:nvPr>
        </p:nvSpPr>
        <p:spPr>
          <a:xfrm>
            <a:off x="457201" y="274638"/>
            <a:ext cx="8315569"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accent6"/>
              </a:buClr>
              <a:buSzPts val="4000"/>
              <a:buFont typeface="Arial"/>
              <a:buNone/>
              <a:defRPr sz="4000" b="0" i="0" u="none" strike="noStrike" cap="non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8"/>
          <p:cNvSpPr txBox="1">
            <a:spLocks noGrp="1"/>
          </p:cNvSpPr>
          <p:nvPr>
            <p:ph type="body" idx="1"/>
          </p:nvPr>
        </p:nvSpPr>
        <p:spPr>
          <a:xfrm>
            <a:off x="457201" y="1600203"/>
            <a:ext cx="8315569" cy="4367299"/>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Google Shape;14;p28"/>
          <p:cNvSpPr/>
          <p:nvPr/>
        </p:nvSpPr>
        <p:spPr>
          <a:xfrm>
            <a:off x="8458200" y="6223069"/>
            <a:ext cx="685800" cy="640080"/>
          </a:xfrm>
          <a:prstGeom prst="rect">
            <a:avLst/>
          </a:prstGeom>
          <a:solidFill>
            <a:schemeClr val="accent6"/>
          </a:solidFill>
          <a:ln>
            <a:noFill/>
          </a:ln>
        </p:spPr>
        <p:txBody>
          <a:bodyPr spcFirstLastPara="1" wrap="square" lIns="51427" tIns="25707" rIns="51427" bIns="25707" anchor="ctr" anchorCtr="0">
            <a:noAutofit/>
          </a:bodyPr>
          <a:lstStyle/>
          <a:p>
            <a:pPr marL="0" marR="0" lvl="0" indent="0" algn="ctr" rtl="0">
              <a:spcBef>
                <a:spcPts val="0"/>
              </a:spcBef>
              <a:spcAft>
                <a:spcPts val="0"/>
              </a:spcAft>
              <a:buNone/>
            </a:pPr>
            <a:endParaRPr sz="1012" b="0" i="0" u="none" strike="noStrike" cap="none">
              <a:solidFill>
                <a:schemeClr val="accent6"/>
              </a:solidFill>
              <a:latin typeface="Arial"/>
              <a:ea typeface="Arial"/>
              <a:cs typeface="Arial"/>
              <a:sym typeface="Arial"/>
            </a:endParaRPr>
          </a:p>
        </p:txBody>
      </p:sp>
      <p:sp>
        <p:nvSpPr>
          <p:cNvPr id="15" name="Google Shape;15;p28"/>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012" b="0" i="0" u="none" strike="noStrike" cap="none">
                <a:solidFill>
                  <a:schemeClr val="lt1"/>
                </a:solidFill>
                <a:latin typeface="Arial"/>
                <a:ea typeface="Arial"/>
                <a:cs typeface="Arial"/>
                <a:sym typeface="Arial"/>
              </a:defRPr>
            </a:lvl1pPr>
            <a:lvl2pPr marL="0" marR="0" lvl="1" indent="0" algn="ctr" rtl="0">
              <a:spcBef>
                <a:spcPts val="0"/>
              </a:spcBef>
              <a:buNone/>
              <a:defRPr sz="1012" b="0" i="0" u="none" strike="noStrike" cap="none">
                <a:solidFill>
                  <a:schemeClr val="lt1"/>
                </a:solidFill>
                <a:latin typeface="Arial"/>
                <a:ea typeface="Arial"/>
                <a:cs typeface="Arial"/>
                <a:sym typeface="Arial"/>
              </a:defRPr>
            </a:lvl2pPr>
            <a:lvl3pPr marL="0" marR="0" lvl="2" indent="0" algn="ctr" rtl="0">
              <a:spcBef>
                <a:spcPts val="0"/>
              </a:spcBef>
              <a:buNone/>
              <a:defRPr sz="1012" b="0" i="0" u="none" strike="noStrike" cap="none">
                <a:solidFill>
                  <a:schemeClr val="lt1"/>
                </a:solidFill>
                <a:latin typeface="Arial"/>
                <a:ea typeface="Arial"/>
                <a:cs typeface="Arial"/>
                <a:sym typeface="Arial"/>
              </a:defRPr>
            </a:lvl3pPr>
            <a:lvl4pPr marL="0" marR="0" lvl="3" indent="0" algn="ctr" rtl="0">
              <a:spcBef>
                <a:spcPts val="0"/>
              </a:spcBef>
              <a:buNone/>
              <a:defRPr sz="1012" b="0" i="0" u="none" strike="noStrike" cap="none">
                <a:solidFill>
                  <a:schemeClr val="lt1"/>
                </a:solidFill>
                <a:latin typeface="Arial"/>
                <a:ea typeface="Arial"/>
                <a:cs typeface="Arial"/>
                <a:sym typeface="Arial"/>
              </a:defRPr>
            </a:lvl4pPr>
            <a:lvl5pPr marL="0" marR="0" lvl="4" indent="0" algn="ctr" rtl="0">
              <a:spcBef>
                <a:spcPts val="0"/>
              </a:spcBef>
              <a:buNone/>
              <a:defRPr sz="1012" b="0" i="0" u="none" strike="noStrike" cap="none">
                <a:solidFill>
                  <a:schemeClr val="lt1"/>
                </a:solidFill>
                <a:latin typeface="Arial"/>
                <a:ea typeface="Arial"/>
                <a:cs typeface="Arial"/>
                <a:sym typeface="Arial"/>
              </a:defRPr>
            </a:lvl5pPr>
            <a:lvl6pPr marL="0" marR="0" lvl="5" indent="0" algn="ctr" rtl="0">
              <a:spcBef>
                <a:spcPts val="0"/>
              </a:spcBef>
              <a:buNone/>
              <a:defRPr sz="1012" b="0" i="0" u="none" strike="noStrike" cap="none">
                <a:solidFill>
                  <a:schemeClr val="lt1"/>
                </a:solidFill>
                <a:latin typeface="Arial"/>
                <a:ea typeface="Arial"/>
                <a:cs typeface="Arial"/>
                <a:sym typeface="Arial"/>
              </a:defRPr>
            </a:lvl6pPr>
            <a:lvl7pPr marL="0" marR="0" lvl="6" indent="0" algn="ctr" rtl="0">
              <a:spcBef>
                <a:spcPts val="0"/>
              </a:spcBef>
              <a:buNone/>
              <a:defRPr sz="1012" b="0" i="0" u="none" strike="noStrike" cap="none">
                <a:solidFill>
                  <a:schemeClr val="lt1"/>
                </a:solidFill>
                <a:latin typeface="Arial"/>
                <a:ea typeface="Arial"/>
                <a:cs typeface="Arial"/>
                <a:sym typeface="Arial"/>
              </a:defRPr>
            </a:lvl7pPr>
            <a:lvl8pPr marL="0" marR="0" lvl="7" indent="0" algn="ctr" rtl="0">
              <a:spcBef>
                <a:spcPts val="0"/>
              </a:spcBef>
              <a:buNone/>
              <a:defRPr sz="1012" b="0" i="0" u="none" strike="noStrike" cap="none">
                <a:solidFill>
                  <a:schemeClr val="lt1"/>
                </a:solidFill>
                <a:latin typeface="Arial"/>
                <a:ea typeface="Arial"/>
                <a:cs typeface="Arial"/>
                <a:sym typeface="Arial"/>
              </a:defRPr>
            </a:lvl8pPr>
            <a:lvl9pPr marL="0" marR="0" lvl="8" indent="0" algn="ctr" rtl="0">
              <a:spcBef>
                <a:spcPts val="0"/>
              </a:spcBef>
              <a:buNone/>
              <a:defRPr sz="1012"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8"/>
          <p:cNvSpPr txBox="1">
            <a:spLocks noGrp="1"/>
          </p:cNvSpPr>
          <p:nvPr>
            <p:ph type="dt" idx="10"/>
          </p:nvPr>
        </p:nvSpPr>
        <p:spPr>
          <a:xfrm>
            <a:off x="7719761" y="6352706"/>
            <a:ext cx="738444"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8A7DF"/>
                </a:solidFill>
                <a:latin typeface="Arial"/>
                <a:ea typeface="Arial"/>
                <a:cs typeface="Arial"/>
                <a:sym typeface="Arial"/>
              </a:defRPr>
            </a:lvl1pPr>
            <a:lvl2pPr marR="0" lvl="1" algn="l" rtl="0">
              <a:spcBef>
                <a:spcPts val="0"/>
              </a:spcBef>
              <a:spcAft>
                <a:spcPts val="0"/>
              </a:spcAft>
              <a:buSzPts val="1400"/>
              <a:buNone/>
              <a:defRPr sz="1012"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12"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12"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12"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12"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12"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12"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12" b="0" i="0" u="none" strike="noStrike" cap="none">
                <a:solidFill>
                  <a:schemeClr val="dk1"/>
                </a:solidFill>
                <a:latin typeface="Arial"/>
                <a:ea typeface="Arial"/>
                <a:cs typeface="Arial"/>
                <a:sym typeface="Arial"/>
              </a:defRPr>
            </a:lvl9pPr>
          </a:lstStyle>
          <a:p>
            <a:endParaRPr/>
          </a:p>
        </p:txBody>
      </p:sp>
      <p:sp>
        <p:nvSpPr>
          <p:cNvPr id="17" name="Google Shape;17;p28"/>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7A7DE"/>
                </a:solidFill>
                <a:latin typeface="Arial"/>
                <a:ea typeface="Arial"/>
                <a:cs typeface="Arial"/>
                <a:sym typeface="Arial"/>
              </a:defRPr>
            </a:lvl1pPr>
            <a:lvl2pPr marR="0" lvl="1" algn="l" rtl="0">
              <a:spcBef>
                <a:spcPts val="0"/>
              </a:spcBef>
              <a:spcAft>
                <a:spcPts val="0"/>
              </a:spcAft>
              <a:buSzPts val="1400"/>
              <a:buNone/>
              <a:defRPr sz="1012"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12"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12"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12"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12"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12"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12"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12"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55698713"/>
      </p:ext>
    </p:extLst>
  </p:cSld>
  <p:clrMap bg1="lt1" tx1="dk1" bg2="dk2" tx2="lt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E8E8E8">
            <a:alpha val="10980"/>
          </a:srgbClr>
        </a:solidFill>
        <a:effectLst/>
      </p:bgPr>
    </p:bg>
    <p:spTree>
      <p:nvGrpSpPr>
        <p:cNvPr id="1" name="Shape 9"/>
        <p:cNvGrpSpPr/>
        <p:nvPr/>
      </p:nvGrpSpPr>
      <p:grpSpPr>
        <a:xfrm>
          <a:off x="0" y="0"/>
          <a:ext cx="0" cy="0"/>
          <a:chOff x="0" y="0"/>
          <a:chExt cx="0" cy="0"/>
        </a:xfrm>
      </p:grpSpPr>
      <p:pic>
        <p:nvPicPr>
          <p:cNvPr id="10" name="Google Shape;10;p28" descr="large-ribbon_ghost.png"/>
          <p:cNvPicPr preferRelativeResize="0"/>
          <p:nvPr/>
        </p:nvPicPr>
        <p:blipFill rotWithShape="1">
          <a:blip r:embed="rId8">
            <a:alphaModFix/>
          </a:blip>
          <a:srcRect l="23546" t="12621" r="12025"/>
          <a:stretch/>
        </p:blipFill>
        <p:spPr>
          <a:xfrm>
            <a:off x="0" y="0"/>
            <a:ext cx="9144000" cy="6187030"/>
          </a:xfrm>
          <a:prstGeom prst="rect">
            <a:avLst/>
          </a:prstGeom>
          <a:noFill/>
          <a:ln>
            <a:noFill/>
          </a:ln>
        </p:spPr>
      </p:pic>
      <p:sp>
        <p:nvSpPr>
          <p:cNvPr id="11" name="Google Shape;11;p28"/>
          <p:cNvSpPr/>
          <p:nvPr/>
        </p:nvSpPr>
        <p:spPr>
          <a:xfrm>
            <a:off x="6" y="6223069"/>
            <a:ext cx="9143999" cy="640080"/>
          </a:xfrm>
          <a:prstGeom prst="rect">
            <a:avLst/>
          </a:prstGeom>
          <a:solidFill>
            <a:schemeClr val="dk2"/>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i="0" u="none" strike="noStrike" cap="none">
              <a:solidFill>
                <a:schemeClr val="lt1"/>
              </a:solidFill>
              <a:latin typeface="Arial"/>
              <a:ea typeface="Arial"/>
              <a:cs typeface="Arial"/>
              <a:sym typeface="Arial"/>
            </a:endParaRPr>
          </a:p>
        </p:txBody>
      </p:sp>
      <p:sp>
        <p:nvSpPr>
          <p:cNvPr id="12" name="Google Shape;12;p28"/>
          <p:cNvSpPr txBox="1">
            <a:spLocks noGrp="1"/>
          </p:cNvSpPr>
          <p:nvPr>
            <p:ph type="title"/>
          </p:nvPr>
        </p:nvSpPr>
        <p:spPr>
          <a:xfrm>
            <a:off x="457201" y="274638"/>
            <a:ext cx="8315569"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accent6"/>
              </a:buClr>
              <a:buSzPts val="4000"/>
              <a:buFont typeface="Arial"/>
              <a:buNone/>
              <a:defRPr sz="4000" b="0" i="0" u="none" strike="noStrike" cap="non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8"/>
          <p:cNvSpPr txBox="1">
            <a:spLocks noGrp="1"/>
          </p:cNvSpPr>
          <p:nvPr>
            <p:ph type="body" idx="1"/>
          </p:nvPr>
        </p:nvSpPr>
        <p:spPr>
          <a:xfrm>
            <a:off x="457201" y="1600203"/>
            <a:ext cx="8315569" cy="4367299"/>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Google Shape;14;p28"/>
          <p:cNvSpPr/>
          <p:nvPr/>
        </p:nvSpPr>
        <p:spPr>
          <a:xfrm>
            <a:off x="8458200" y="6223069"/>
            <a:ext cx="685800" cy="640080"/>
          </a:xfrm>
          <a:prstGeom prst="rect">
            <a:avLst/>
          </a:prstGeom>
          <a:solidFill>
            <a:schemeClr val="accent6"/>
          </a:solidFill>
          <a:ln>
            <a:noFill/>
          </a:ln>
        </p:spPr>
        <p:txBody>
          <a:bodyPr spcFirstLastPara="1" wrap="square" lIns="51427" tIns="25706" rIns="51427" bIns="25706" anchor="ctr" anchorCtr="0">
            <a:noAutofit/>
          </a:bodyPr>
          <a:lstStyle/>
          <a:p>
            <a:pPr marL="0" marR="0" lvl="0" indent="0" algn="ctr" rtl="0">
              <a:spcBef>
                <a:spcPts val="0"/>
              </a:spcBef>
              <a:spcAft>
                <a:spcPts val="0"/>
              </a:spcAft>
              <a:buNone/>
            </a:pPr>
            <a:endParaRPr sz="1013" b="0" i="0" u="none" strike="noStrike" cap="none">
              <a:solidFill>
                <a:schemeClr val="accent6"/>
              </a:solidFill>
              <a:latin typeface="Arial"/>
              <a:ea typeface="Arial"/>
              <a:cs typeface="Arial"/>
              <a:sym typeface="Arial"/>
            </a:endParaRPr>
          </a:p>
        </p:txBody>
      </p:sp>
      <p:sp>
        <p:nvSpPr>
          <p:cNvPr id="15" name="Google Shape;15;p28"/>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013" b="0" i="0" u="none" strike="noStrike" cap="none">
                <a:solidFill>
                  <a:schemeClr val="lt1"/>
                </a:solidFill>
                <a:latin typeface="Arial"/>
                <a:ea typeface="Arial"/>
                <a:cs typeface="Arial"/>
                <a:sym typeface="Arial"/>
              </a:defRPr>
            </a:lvl1pPr>
            <a:lvl2pPr marL="0" marR="0" lvl="1" indent="0" algn="ctr" rtl="0">
              <a:spcBef>
                <a:spcPts val="0"/>
              </a:spcBef>
              <a:buNone/>
              <a:defRPr sz="1013" b="0" i="0" u="none" strike="noStrike" cap="none">
                <a:solidFill>
                  <a:schemeClr val="lt1"/>
                </a:solidFill>
                <a:latin typeface="Arial"/>
                <a:ea typeface="Arial"/>
                <a:cs typeface="Arial"/>
                <a:sym typeface="Arial"/>
              </a:defRPr>
            </a:lvl2pPr>
            <a:lvl3pPr marL="0" marR="0" lvl="2" indent="0" algn="ctr" rtl="0">
              <a:spcBef>
                <a:spcPts val="0"/>
              </a:spcBef>
              <a:buNone/>
              <a:defRPr sz="1013" b="0" i="0" u="none" strike="noStrike" cap="none">
                <a:solidFill>
                  <a:schemeClr val="lt1"/>
                </a:solidFill>
                <a:latin typeface="Arial"/>
                <a:ea typeface="Arial"/>
                <a:cs typeface="Arial"/>
                <a:sym typeface="Arial"/>
              </a:defRPr>
            </a:lvl3pPr>
            <a:lvl4pPr marL="0" marR="0" lvl="3" indent="0" algn="ctr" rtl="0">
              <a:spcBef>
                <a:spcPts val="0"/>
              </a:spcBef>
              <a:buNone/>
              <a:defRPr sz="1013" b="0" i="0" u="none" strike="noStrike" cap="none">
                <a:solidFill>
                  <a:schemeClr val="lt1"/>
                </a:solidFill>
                <a:latin typeface="Arial"/>
                <a:ea typeface="Arial"/>
                <a:cs typeface="Arial"/>
                <a:sym typeface="Arial"/>
              </a:defRPr>
            </a:lvl4pPr>
            <a:lvl5pPr marL="0" marR="0" lvl="4" indent="0" algn="ctr" rtl="0">
              <a:spcBef>
                <a:spcPts val="0"/>
              </a:spcBef>
              <a:buNone/>
              <a:defRPr sz="1013" b="0" i="0" u="none" strike="noStrike" cap="none">
                <a:solidFill>
                  <a:schemeClr val="lt1"/>
                </a:solidFill>
                <a:latin typeface="Arial"/>
                <a:ea typeface="Arial"/>
                <a:cs typeface="Arial"/>
                <a:sym typeface="Arial"/>
              </a:defRPr>
            </a:lvl5pPr>
            <a:lvl6pPr marL="0" marR="0" lvl="5" indent="0" algn="ctr" rtl="0">
              <a:spcBef>
                <a:spcPts val="0"/>
              </a:spcBef>
              <a:buNone/>
              <a:defRPr sz="1013" b="0" i="0" u="none" strike="noStrike" cap="none">
                <a:solidFill>
                  <a:schemeClr val="lt1"/>
                </a:solidFill>
                <a:latin typeface="Arial"/>
                <a:ea typeface="Arial"/>
                <a:cs typeface="Arial"/>
                <a:sym typeface="Arial"/>
              </a:defRPr>
            </a:lvl6pPr>
            <a:lvl7pPr marL="0" marR="0" lvl="6" indent="0" algn="ctr" rtl="0">
              <a:spcBef>
                <a:spcPts val="0"/>
              </a:spcBef>
              <a:buNone/>
              <a:defRPr sz="1013" b="0" i="0" u="none" strike="noStrike" cap="none">
                <a:solidFill>
                  <a:schemeClr val="lt1"/>
                </a:solidFill>
                <a:latin typeface="Arial"/>
                <a:ea typeface="Arial"/>
                <a:cs typeface="Arial"/>
                <a:sym typeface="Arial"/>
              </a:defRPr>
            </a:lvl7pPr>
            <a:lvl8pPr marL="0" marR="0" lvl="7" indent="0" algn="ctr" rtl="0">
              <a:spcBef>
                <a:spcPts val="0"/>
              </a:spcBef>
              <a:buNone/>
              <a:defRPr sz="1013" b="0" i="0" u="none" strike="noStrike" cap="none">
                <a:solidFill>
                  <a:schemeClr val="lt1"/>
                </a:solidFill>
                <a:latin typeface="Arial"/>
                <a:ea typeface="Arial"/>
                <a:cs typeface="Arial"/>
                <a:sym typeface="Arial"/>
              </a:defRPr>
            </a:lvl8pPr>
            <a:lvl9pPr marL="0" marR="0" lvl="8" indent="0" algn="ctr" rtl="0">
              <a:spcBef>
                <a:spcPts val="0"/>
              </a:spcBef>
              <a:buNone/>
              <a:defRPr sz="1013"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8"/>
          <p:cNvSpPr txBox="1">
            <a:spLocks noGrp="1"/>
          </p:cNvSpPr>
          <p:nvPr>
            <p:ph type="dt" idx="10"/>
          </p:nvPr>
        </p:nvSpPr>
        <p:spPr>
          <a:xfrm>
            <a:off x="7719761" y="6352706"/>
            <a:ext cx="738443"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8A7DF"/>
                </a:solidFill>
                <a:latin typeface="Arial"/>
                <a:ea typeface="Arial"/>
                <a:cs typeface="Arial"/>
                <a:sym typeface="Arial"/>
              </a:defRPr>
            </a:lvl1pPr>
            <a:lvl2pPr marR="0" lvl="1" algn="l" rtl="0">
              <a:spcBef>
                <a:spcPts val="0"/>
              </a:spcBef>
              <a:spcAft>
                <a:spcPts val="0"/>
              </a:spcAft>
              <a:buSzPts val="1400"/>
              <a:buNone/>
              <a:defRPr sz="1013"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13"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13"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13"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13"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13"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13"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13" b="0" i="0" u="none" strike="noStrike" cap="none">
                <a:solidFill>
                  <a:schemeClr val="dk1"/>
                </a:solidFill>
                <a:latin typeface="Arial"/>
                <a:ea typeface="Arial"/>
                <a:cs typeface="Arial"/>
                <a:sym typeface="Arial"/>
              </a:defRPr>
            </a:lvl9pPr>
          </a:lstStyle>
          <a:p>
            <a:endParaRPr/>
          </a:p>
        </p:txBody>
      </p:sp>
      <p:sp>
        <p:nvSpPr>
          <p:cNvPr id="17" name="Google Shape;17;p28"/>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7A7DE"/>
                </a:solidFill>
                <a:latin typeface="Arial"/>
                <a:ea typeface="Arial"/>
                <a:cs typeface="Arial"/>
                <a:sym typeface="Arial"/>
              </a:defRPr>
            </a:lvl1pPr>
            <a:lvl2pPr marR="0" lvl="1" algn="l" rtl="0">
              <a:spcBef>
                <a:spcPts val="0"/>
              </a:spcBef>
              <a:spcAft>
                <a:spcPts val="0"/>
              </a:spcAft>
              <a:buSzPts val="1400"/>
              <a:buNone/>
              <a:defRPr sz="1013"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13"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13"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13"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13"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13"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13"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13"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46867033"/>
      </p:ext>
    </p:extLst>
  </p:cSld>
  <p:clrMap bg1="lt1" tx1="dk1" bg2="dk2" tx2="lt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b="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1"/>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b="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fld id="{48D92626-37D2-4832-BF7A-BC283494A20D}" type="datetimeFigureOut">
              <a:rPr lang="en-US" smtClean="0"/>
              <a:pPr/>
              <a:t>10/7/21</a:t>
            </a:fld>
            <a:endParaRPr lang="en-US" sz="975" dirty="0">
              <a:solidFill>
                <a:srgbClr val="EEECE1">
                  <a:tint val="60000"/>
                  <a:satMod val="155000"/>
                </a:srgbClr>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pPr algn="r"/>
            <a:endParaRPr lang="en-US" sz="975" dirty="0">
              <a:solidFill>
                <a:srgbClr val="EEECE1">
                  <a:tint val="60000"/>
                  <a:satMod val="155000"/>
                </a:srgbClr>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pPr algn="r"/>
            <a:fld id="{8C592886-E571-45D5-8B56-343DC94F8FA6}" type="slidenum">
              <a:rPr lang="en-US" smtClean="0"/>
              <a:pPr algn="r"/>
              <a:t>‹#›</a:t>
            </a:fld>
            <a:endParaRPr lang="en-US" sz="1200" dirty="0">
              <a:solidFill>
                <a:srgbClr val="1F497D">
                  <a:shade val="90000"/>
                </a:srgbClr>
              </a:solidFill>
            </a:endParaRPr>
          </a:p>
        </p:txBody>
      </p:sp>
    </p:spTree>
    <p:extLst>
      <p:ext uri="{BB962C8B-B14F-4D97-AF65-F5344CB8AC3E}">
        <p14:creationId xmlns:p14="http://schemas.microsoft.com/office/powerpoint/2010/main" val="2106267512"/>
      </p:ext>
    </p:extLst>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 id="2147484555" r:id="rId12"/>
  </p:sldLayoutIdLst>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4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07E76C-0E27-4129-94E4-2E6DAA6D1119}" type="datetimeFigureOut">
              <a:rPr lang="en-US" smtClean="0">
                <a:solidFill>
                  <a:prstClr val="black">
                    <a:tint val="75000"/>
                  </a:prstClr>
                </a:solidFill>
              </a:rPr>
              <a:pPr/>
              <a:t>10/7/21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44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44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D7FCA7-064A-4672-82D5-6F43C0AF57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234173"/>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E8E8E8">
            <a:alpha val="10980"/>
          </a:srgbClr>
        </a:solidFill>
        <a:effectLst/>
      </p:bgPr>
    </p:bg>
    <p:spTree>
      <p:nvGrpSpPr>
        <p:cNvPr id="1" name="Shape 9"/>
        <p:cNvGrpSpPr/>
        <p:nvPr/>
      </p:nvGrpSpPr>
      <p:grpSpPr>
        <a:xfrm>
          <a:off x="0" y="0"/>
          <a:ext cx="0" cy="0"/>
          <a:chOff x="0" y="0"/>
          <a:chExt cx="0" cy="0"/>
        </a:xfrm>
      </p:grpSpPr>
      <p:pic>
        <p:nvPicPr>
          <p:cNvPr id="10" name="Google Shape;10;p28" descr="large-ribbon_ghost.png"/>
          <p:cNvPicPr preferRelativeResize="0"/>
          <p:nvPr/>
        </p:nvPicPr>
        <p:blipFill rotWithShape="1">
          <a:blip r:embed="rId9">
            <a:alphaModFix/>
          </a:blip>
          <a:srcRect l="23546" t="12621" r="12025"/>
          <a:stretch/>
        </p:blipFill>
        <p:spPr>
          <a:xfrm>
            <a:off x="0" y="0"/>
            <a:ext cx="9144000" cy="6187030"/>
          </a:xfrm>
          <a:prstGeom prst="rect">
            <a:avLst/>
          </a:prstGeom>
          <a:noFill/>
          <a:ln>
            <a:noFill/>
          </a:ln>
        </p:spPr>
      </p:pic>
      <p:sp>
        <p:nvSpPr>
          <p:cNvPr id="11" name="Google Shape;11;p28"/>
          <p:cNvSpPr/>
          <p:nvPr/>
        </p:nvSpPr>
        <p:spPr>
          <a:xfrm>
            <a:off x="4" y="6223069"/>
            <a:ext cx="9143999" cy="6400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8"/>
          <p:cNvSpPr txBox="1">
            <a:spLocks noGrp="1"/>
          </p:cNvSpPr>
          <p:nvPr>
            <p:ph type="title"/>
          </p:nvPr>
        </p:nvSpPr>
        <p:spPr>
          <a:xfrm>
            <a:off x="457199" y="274638"/>
            <a:ext cx="8315569"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accent6"/>
              </a:buClr>
              <a:buSzPts val="4000"/>
              <a:buFont typeface="Arial"/>
              <a:buNone/>
              <a:defRPr sz="4000" b="0" i="0" u="none" strike="noStrike" cap="non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8"/>
          <p:cNvSpPr txBox="1">
            <a:spLocks noGrp="1"/>
          </p:cNvSpPr>
          <p:nvPr>
            <p:ph type="body" idx="1"/>
          </p:nvPr>
        </p:nvSpPr>
        <p:spPr>
          <a:xfrm>
            <a:off x="457199" y="1600201"/>
            <a:ext cx="8315569" cy="4367299"/>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Google Shape;14;p28"/>
          <p:cNvSpPr/>
          <p:nvPr/>
        </p:nvSpPr>
        <p:spPr>
          <a:xfrm>
            <a:off x="8458200" y="6223069"/>
            <a:ext cx="685800" cy="64008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6"/>
              </a:solidFill>
              <a:latin typeface="Arial"/>
              <a:ea typeface="Arial"/>
              <a:cs typeface="Arial"/>
              <a:sym typeface="Arial"/>
            </a:endParaRPr>
          </a:p>
        </p:txBody>
      </p:sp>
      <p:sp>
        <p:nvSpPr>
          <p:cNvPr id="15" name="Google Shape;15;p28"/>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chemeClr val="lt1"/>
                </a:solidFill>
                <a:latin typeface="Arial"/>
                <a:ea typeface="Arial"/>
                <a:cs typeface="Arial"/>
                <a:sym typeface="Arial"/>
              </a:defRPr>
            </a:lvl1pPr>
            <a:lvl2pPr marL="0" marR="0" lvl="1" indent="0" algn="ctr" rtl="0">
              <a:spcBef>
                <a:spcPts val="0"/>
              </a:spcBef>
              <a:buNone/>
              <a:defRPr sz="1800" b="0" i="0" u="none" strike="noStrike" cap="none">
                <a:solidFill>
                  <a:schemeClr val="lt1"/>
                </a:solidFill>
                <a:latin typeface="Arial"/>
                <a:ea typeface="Arial"/>
                <a:cs typeface="Arial"/>
                <a:sym typeface="Arial"/>
              </a:defRPr>
            </a:lvl2pPr>
            <a:lvl3pPr marL="0" marR="0" lvl="2" indent="0" algn="ctr" rtl="0">
              <a:spcBef>
                <a:spcPts val="0"/>
              </a:spcBef>
              <a:buNone/>
              <a:defRPr sz="1800" b="0" i="0" u="none" strike="noStrike" cap="none">
                <a:solidFill>
                  <a:schemeClr val="lt1"/>
                </a:solidFill>
                <a:latin typeface="Arial"/>
                <a:ea typeface="Arial"/>
                <a:cs typeface="Arial"/>
                <a:sym typeface="Arial"/>
              </a:defRPr>
            </a:lvl3pPr>
            <a:lvl4pPr marL="0" marR="0" lvl="3" indent="0" algn="ctr" rtl="0">
              <a:spcBef>
                <a:spcPts val="0"/>
              </a:spcBef>
              <a:buNone/>
              <a:defRPr sz="1800" b="0" i="0" u="none" strike="noStrike" cap="none">
                <a:solidFill>
                  <a:schemeClr val="lt1"/>
                </a:solidFill>
                <a:latin typeface="Arial"/>
                <a:ea typeface="Arial"/>
                <a:cs typeface="Arial"/>
                <a:sym typeface="Arial"/>
              </a:defRPr>
            </a:lvl4pPr>
            <a:lvl5pPr marL="0" marR="0" lvl="4" indent="0" algn="ctr" rtl="0">
              <a:spcBef>
                <a:spcPts val="0"/>
              </a:spcBef>
              <a:buNone/>
              <a:defRPr sz="1800" b="0" i="0" u="none" strike="noStrike" cap="none">
                <a:solidFill>
                  <a:schemeClr val="lt1"/>
                </a:solidFill>
                <a:latin typeface="Arial"/>
                <a:ea typeface="Arial"/>
                <a:cs typeface="Arial"/>
                <a:sym typeface="Arial"/>
              </a:defRPr>
            </a:lvl5pPr>
            <a:lvl6pPr marL="0" marR="0" lvl="5" indent="0" algn="ctr" rtl="0">
              <a:spcBef>
                <a:spcPts val="0"/>
              </a:spcBef>
              <a:buNone/>
              <a:defRPr sz="1800" b="0" i="0" u="none" strike="noStrike" cap="none">
                <a:solidFill>
                  <a:schemeClr val="lt1"/>
                </a:solidFill>
                <a:latin typeface="Arial"/>
                <a:ea typeface="Arial"/>
                <a:cs typeface="Arial"/>
                <a:sym typeface="Arial"/>
              </a:defRPr>
            </a:lvl6pPr>
            <a:lvl7pPr marL="0" marR="0" lvl="6" indent="0" algn="ctr" rtl="0">
              <a:spcBef>
                <a:spcPts val="0"/>
              </a:spcBef>
              <a:buNone/>
              <a:defRPr sz="1800" b="0" i="0" u="none" strike="noStrike" cap="none">
                <a:solidFill>
                  <a:schemeClr val="lt1"/>
                </a:solidFill>
                <a:latin typeface="Arial"/>
                <a:ea typeface="Arial"/>
                <a:cs typeface="Arial"/>
                <a:sym typeface="Arial"/>
              </a:defRPr>
            </a:lvl7pPr>
            <a:lvl8pPr marL="0" marR="0" lvl="7" indent="0" algn="ctr" rtl="0">
              <a:spcBef>
                <a:spcPts val="0"/>
              </a:spcBef>
              <a:buNone/>
              <a:defRPr sz="1800" b="0" i="0" u="none" strike="noStrike" cap="none">
                <a:solidFill>
                  <a:schemeClr val="lt1"/>
                </a:solidFill>
                <a:latin typeface="Arial"/>
                <a:ea typeface="Arial"/>
                <a:cs typeface="Arial"/>
                <a:sym typeface="Arial"/>
              </a:defRPr>
            </a:lvl8pPr>
            <a:lvl9pPr marL="0" marR="0" lvl="8" indent="0" algn="ctr" rtl="0">
              <a:spcBef>
                <a:spcPts val="0"/>
              </a:spcBef>
              <a:buNone/>
              <a:defRPr sz="1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6" name="Google Shape;16;p28"/>
          <p:cNvSpPr txBox="1">
            <a:spLocks noGrp="1"/>
          </p:cNvSpPr>
          <p:nvPr>
            <p:ph type="dt" idx="10"/>
          </p:nvPr>
        </p:nvSpPr>
        <p:spPr>
          <a:xfrm>
            <a:off x="7719759" y="6352706"/>
            <a:ext cx="738443"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7D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28"/>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7A7DE"/>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80638160"/>
      </p:ext>
    </p:extLst>
  </p:cSld>
  <p:clrMap bg1="lt1" tx1="dk1" bg2="dk2" tx2="lt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E8E8">
            <a:alpha val="10980"/>
          </a:srgbClr>
        </a:solidFill>
        <a:effectLst/>
      </p:bgPr>
    </p:bg>
    <p:spTree>
      <p:nvGrpSpPr>
        <p:cNvPr id="1" name="Shape 9"/>
        <p:cNvGrpSpPr/>
        <p:nvPr/>
      </p:nvGrpSpPr>
      <p:grpSpPr>
        <a:xfrm>
          <a:off x="0" y="0"/>
          <a:ext cx="0" cy="0"/>
          <a:chOff x="0" y="0"/>
          <a:chExt cx="0" cy="0"/>
        </a:xfrm>
      </p:grpSpPr>
      <p:pic>
        <p:nvPicPr>
          <p:cNvPr id="10" name="Google Shape;10;p28" descr="large-ribbon_ghost.png"/>
          <p:cNvPicPr preferRelativeResize="0"/>
          <p:nvPr/>
        </p:nvPicPr>
        <p:blipFill rotWithShape="1">
          <a:blip r:embed="rId7">
            <a:alphaModFix/>
          </a:blip>
          <a:srcRect l="23546" t="12621" r="12025"/>
          <a:stretch/>
        </p:blipFill>
        <p:spPr>
          <a:xfrm>
            <a:off x="0" y="0"/>
            <a:ext cx="9144000" cy="6187030"/>
          </a:xfrm>
          <a:prstGeom prst="rect">
            <a:avLst/>
          </a:prstGeom>
          <a:noFill/>
          <a:ln>
            <a:noFill/>
          </a:ln>
        </p:spPr>
      </p:pic>
      <p:sp>
        <p:nvSpPr>
          <p:cNvPr id="11" name="Google Shape;11;p28"/>
          <p:cNvSpPr/>
          <p:nvPr/>
        </p:nvSpPr>
        <p:spPr>
          <a:xfrm>
            <a:off x="5" y="6223069"/>
            <a:ext cx="9143999" cy="64008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8"/>
          <p:cNvSpPr txBox="1">
            <a:spLocks noGrp="1"/>
          </p:cNvSpPr>
          <p:nvPr>
            <p:ph type="title"/>
          </p:nvPr>
        </p:nvSpPr>
        <p:spPr>
          <a:xfrm>
            <a:off x="457200" y="274638"/>
            <a:ext cx="8315569"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accent6"/>
              </a:buClr>
              <a:buSzPts val="4000"/>
              <a:buFont typeface="Arial"/>
              <a:buNone/>
              <a:defRPr sz="4000" b="0" i="0" u="none" strike="noStrike" cap="non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8"/>
          <p:cNvSpPr txBox="1">
            <a:spLocks noGrp="1"/>
          </p:cNvSpPr>
          <p:nvPr>
            <p:ph type="body" idx="1"/>
          </p:nvPr>
        </p:nvSpPr>
        <p:spPr>
          <a:xfrm>
            <a:off x="457200" y="1600203"/>
            <a:ext cx="8315569" cy="4367299"/>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Google Shape;14;p28"/>
          <p:cNvSpPr/>
          <p:nvPr/>
        </p:nvSpPr>
        <p:spPr>
          <a:xfrm>
            <a:off x="8458200" y="6223069"/>
            <a:ext cx="685800" cy="640080"/>
          </a:xfrm>
          <a:prstGeom prst="rect">
            <a:avLst/>
          </a:prstGeom>
          <a:solidFill>
            <a:schemeClr val="accent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accent6"/>
              </a:solidFill>
              <a:latin typeface="Arial"/>
              <a:ea typeface="Arial"/>
              <a:cs typeface="Arial"/>
              <a:sym typeface="Arial"/>
            </a:endParaRPr>
          </a:p>
        </p:txBody>
      </p:sp>
      <p:sp>
        <p:nvSpPr>
          <p:cNvPr id="15" name="Google Shape;15;p28"/>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350" b="0" i="0" u="none" strike="noStrike" cap="none">
                <a:solidFill>
                  <a:schemeClr val="lt1"/>
                </a:solidFill>
                <a:latin typeface="Arial"/>
                <a:ea typeface="Arial"/>
                <a:cs typeface="Arial"/>
                <a:sym typeface="Arial"/>
              </a:defRPr>
            </a:lvl1pPr>
            <a:lvl2pPr marL="0" marR="0" lvl="1" indent="0" algn="ctr" rtl="0">
              <a:spcBef>
                <a:spcPts val="0"/>
              </a:spcBef>
              <a:buNone/>
              <a:defRPr sz="1350" b="0" i="0" u="none" strike="noStrike" cap="none">
                <a:solidFill>
                  <a:schemeClr val="lt1"/>
                </a:solidFill>
                <a:latin typeface="Arial"/>
                <a:ea typeface="Arial"/>
                <a:cs typeface="Arial"/>
                <a:sym typeface="Arial"/>
              </a:defRPr>
            </a:lvl2pPr>
            <a:lvl3pPr marL="0" marR="0" lvl="2" indent="0" algn="ctr" rtl="0">
              <a:spcBef>
                <a:spcPts val="0"/>
              </a:spcBef>
              <a:buNone/>
              <a:defRPr sz="1350" b="0" i="0" u="none" strike="noStrike" cap="none">
                <a:solidFill>
                  <a:schemeClr val="lt1"/>
                </a:solidFill>
                <a:latin typeface="Arial"/>
                <a:ea typeface="Arial"/>
                <a:cs typeface="Arial"/>
                <a:sym typeface="Arial"/>
              </a:defRPr>
            </a:lvl3pPr>
            <a:lvl4pPr marL="0" marR="0" lvl="3" indent="0" algn="ctr" rtl="0">
              <a:spcBef>
                <a:spcPts val="0"/>
              </a:spcBef>
              <a:buNone/>
              <a:defRPr sz="1350" b="0" i="0" u="none" strike="noStrike" cap="none">
                <a:solidFill>
                  <a:schemeClr val="lt1"/>
                </a:solidFill>
                <a:latin typeface="Arial"/>
                <a:ea typeface="Arial"/>
                <a:cs typeface="Arial"/>
                <a:sym typeface="Arial"/>
              </a:defRPr>
            </a:lvl4pPr>
            <a:lvl5pPr marL="0" marR="0" lvl="4" indent="0" algn="ctr" rtl="0">
              <a:spcBef>
                <a:spcPts val="0"/>
              </a:spcBef>
              <a:buNone/>
              <a:defRPr sz="1350" b="0" i="0" u="none" strike="noStrike" cap="none">
                <a:solidFill>
                  <a:schemeClr val="lt1"/>
                </a:solidFill>
                <a:latin typeface="Arial"/>
                <a:ea typeface="Arial"/>
                <a:cs typeface="Arial"/>
                <a:sym typeface="Arial"/>
              </a:defRPr>
            </a:lvl5pPr>
            <a:lvl6pPr marL="0" marR="0" lvl="5" indent="0" algn="ctr" rtl="0">
              <a:spcBef>
                <a:spcPts val="0"/>
              </a:spcBef>
              <a:buNone/>
              <a:defRPr sz="1350" b="0" i="0" u="none" strike="noStrike" cap="none">
                <a:solidFill>
                  <a:schemeClr val="lt1"/>
                </a:solidFill>
                <a:latin typeface="Arial"/>
                <a:ea typeface="Arial"/>
                <a:cs typeface="Arial"/>
                <a:sym typeface="Arial"/>
              </a:defRPr>
            </a:lvl6pPr>
            <a:lvl7pPr marL="0" marR="0" lvl="6" indent="0" algn="ctr" rtl="0">
              <a:spcBef>
                <a:spcPts val="0"/>
              </a:spcBef>
              <a:buNone/>
              <a:defRPr sz="1350" b="0" i="0" u="none" strike="noStrike" cap="none">
                <a:solidFill>
                  <a:schemeClr val="lt1"/>
                </a:solidFill>
                <a:latin typeface="Arial"/>
                <a:ea typeface="Arial"/>
                <a:cs typeface="Arial"/>
                <a:sym typeface="Arial"/>
              </a:defRPr>
            </a:lvl7pPr>
            <a:lvl8pPr marL="0" marR="0" lvl="7" indent="0" algn="ctr" rtl="0">
              <a:spcBef>
                <a:spcPts val="0"/>
              </a:spcBef>
              <a:buNone/>
              <a:defRPr sz="1350" b="0" i="0" u="none" strike="noStrike" cap="none">
                <a:solidFill>
                  <a:schemeClr val="lt1"/>
                </a:solidFill>
                <a:latin typeface="Arial"/>
                <a:ea typeface="Arial"/>
                <a:cs typeface="Arial"/>
                <a:sym typeface="Arial"/>
              </a:defRPr>
            </a:lvl8pPr>
            <a:lvl9pPr marL="0" marR="0" lvl="8" indent="0" algn="ctr" rtl="0">
              <a:spcBef>
                <a:spcPts val="0"/>
              </a:spcBef>
              <a:buNone/>
              <a:defRPr sz="135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8"/>
          <p:cNvSpPr txBox="1">
            <a:spLocks noGrp="1"/>
          </p:cNvSpPr>
          <p:nvPr>
            <p:ph type="dt" idx="10"/>
          </p:nvPr>
        </p:nvSpPr>
        <p:spPr>
          <a:xfrm>
            <a:off x="7719760" y="6352706"/>
            <a:ext cx="738443"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A7DF"/>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7" name="Google Shape;17;p28"/>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7A7DE"/>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19022230"/>
      </p:ext>
    </p:extLst>
  </p:cSld>
  <p:clrMap bg1="lt1" tx1="dk1" bg2="dk2"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238125"/>
            <a:ext cx="815433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4"/>
            <a:ext cx="9144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88" dirty="0"/>
          </a:p>
        </p:txBody>
      </p:sp>
      <p:sp>
        <p:nvSpPr>
          <p:cNvPr id="6" name="Rectangle 5">
            <a:extLst>
              <a:ext uri="{FF2B5EF4-FFF2-40B4-BE49-F238E27FC236}">
                <a16:creationId xmlns:a16="http://schemas.microsoft.com/office/drawing/2014/main" id="{507A185B-7FCD-47CF-95BF-44DC96F2E8FE}"/>
              </a:ext>
            </a:extLst>
          </p:cNvPr>
          <p:cNvSpPr/>
          <p:nvPr/>
        </p:nvSpPr>
        <p:spPr>
          <a:xfrm>
            <a:off x="1" y="4"/>
            <a:ext cx="9144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788" dirty="0"/>
          </a:p>
        </p:txBody>
      </p:sp>
      <p:cxnSp>
        <p:nvCxnSpPr>
          <p:cNvPr id="7" name="Straight Connector 6">
            <a:extLst>
              <a:ext uri="{FF2B5EF4-FFF2-40B4-BE49-F238E27FC236}">
                <a16:creationId xmlns:a16="http://schemas.microsoft.com/office/drawing/2014/main" id="{6B5B1E8D-4769-4B1C-A30F-94F399EA1CE7}"/>
              </a:ext>
            </a:extLst>
          </p:cNvPr>
          <p:cNvCxnSpPr/>
          <p:nvPr/>
        </p:nvCxnSpPr>
        <p:spPr>
          <a:xfrm>
            <a:off x="1" y="6745288"/>
            <a:ext cx="9144000" cy="0"/>
          </a:xfrm>
          <a:prstGeom prst="line">
            <a:avLst/>
          </a:prstGeom>
          <a:ln w="19050">
            <a:solidFill>
              <a:srgbClr val="0085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954363"/>
      </p:ext>
    </p:extLst>
  </p:cSld>
  <p:clrMap bg1="dk2" tx1="lt1" bg2="dk1"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xStyles>
    <p:titleStyle>
      <a:lvl1pPr algn="l" rtl="0" eaLnBrk="1" fontAlgn="base" hangingPunct="1">
        <a:spcBef>
          <a:spcPct val="0"/>
        </a:spcBef>
        <a:spcAft>
          <a:spcPct val="0"/>
        </a:spcAft>
        <a:defRPr sz="2025"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2025" b="1">
          <a:solidFill>
            <a:schemeClr val="tx2"/>
          </a:solidFill>
          <a:latin typeface="Arial" charset="0"/>
        </a:defRPr>
      </a:lvl2pPr>
      <a:lvl3pPr algn="l" rtl="0" eaLnBrk="1" fontAlgn="base" hangingPunct="1">
        <a:spcBef>
          <a:spcPct val="0"/>
        </a:spcBef>
        <a:spcAft>
          <a:spcPct val="0"/>
        </a:spcAft>
        <a:defRPr sz="2025" b="1">
          <a:solidFill>
            <a:schemeClr val="tx2"/>
          </a:solidFill>
          <a:latin typeface="Arial" charset="0"/>
        </a:defRPr>
      </a:lvl3pPr>
      <a:lvl4pPr algn="l" rtl="0" eaLnBrk="1" fontAlgn="base" hangingPunct="1">
        <a:spcBef>
          <a:spcPct val="0"/>
        </a:spcBef>
        <a:spcAft>
          <a:spcPct val="0"/>
        </a:spcAft>
        <a:defRPr sz="2025" b="1">
          <a:solidFill>
            <a:schemeClr val="tx2"/>
          </a:solidFill>
          <a:latin typeface="Arial" charset="0"/>
        </a:defRPr>
      </a:lvl4pPr>
      <a:lvl5pPr algn="l" rtl="0" eaLnBrk="1" fontAlgn="base" hangingPunct="1">
        <a:spcBef>
          <a:spcPct val="0"/>
        </a:spcBef>
        <a:spcAft>
          <a:spcPct val="0"/>
        </a:spcAft>
        <a:defRPr sz="2025" b="1">
          <a:solidFill>
            <a:schemeClr val="tx2"/>
          </a:solidFill>
          <a:latin typeface="Arial" charset="0"/>
        </a:defRPr>
      </a:lvl5pPr>
      <a:lvl6pPr marL="257175" algn="l" rtl="0" eaLnBrk="1" fontAlgn="base" hangingPunct="1">
        <a:spcBef>
          <a:spcPct val="0"/>
        </a:spcBef>
        <a:spcAft>
          <a:spcPct val="0"/>
        </a:spcAft>
        <a:defRPr sz="1969" b="1">
          <a:solidFill>
            <a:schemeClr val="tx2"/>
          </a:solidFill>
          <a:latin typeface="Arial" charset="0"/>
        </a:defRPr>
      </a:lvl6pPr>
      <a:lvl7pPr marL="514350" algn="l" rtl="0" eaLnBrk="1" fontAlgn="base" hangingPunct="1">
        <a:spcBef>
          <a:spcPct val="0"/>
        </a:spcBef>
        <a:spcAft>
          <a:spcPct val="0"/>
        </a:spcAft>
        <a:defRPr sz="1969" b="1">
          <a:solidFill>
            <a:schemeClr val="tx2"/>
          </a:solidFill>
          <a:latin typeface="Arial" charset="0"/>
        </a:defRPr>
      </a:lvl7pPr>
      <a:lvl8pPr marL="771525" algn="l" rtl="0" eaLnBrk="1" fontAlgn="base" hangingPunct="1">
        <a:spcBef>
          <a:spcPct val="0"/>
        </a:spcBef>
        <a:spcAft>
          <a:spcPct val="0"/>
        </a:spcAft>
        <a:defRPr sz="1969" b="1">
          <a:solidFill>
            <a:schemeClr val="tx2"/>
          </a:solidFill>
          <a:latin typeface="Arial" charset="0"/>
        </a:defRPr>
      </a:lvl8pPr>
      <a:lvl9pPr marL="1028700" algn="l" rtl="0" eaLnBrk="1" fontAlgn="base" hangingPunct="1">
        <a:spcBef>
          <a:spcPct val="0"/>
        </a:spcBef>
        <a:spcAft>
          <a:spcPct val="0"/>
        </a:spcAft>
        <a:defRPr sz="1969" b="1">
          <a:solidFill>
            <a:schemeClr val="tx2"/>
          </a:solidFill>
          <a:latin typeface="Arial" charset="0"/>
        </a:defRPr>
      </a:lvl9pPr>
    </p:titleStyle>
    <p:bodyStyle>
      <a:lvl1pPr marL="192881" indent="-192881" algn="l" rtl="0" eaLnBrk="1" fontAlgn="base" hangingPunct="1">
        <a:lnSpc>
          <a:spcPct val="90000"/>
        </a:lnSpc>
        <a:spcBef>
          <a:spcPts val="563"/>
        </a:spcBef>
        <a:spcAft>
          <a:spcPts val="394"/>
        </a:spcAft>
        <a:buClr>
          <a:schemeClr val="bg1"/>
        </a:buClr>
        <a:buFont typeface="Wingdings" panose="05000000000000000000" pitchFamily="2" charset="2"/>
        <a:buChar char="§"/>
        <a:defRPr sz="1575">
          <a:solidFill>
            <a:schemeClr val="bg1"/>
          </a:solidFill>
          <a:latin typeface="Calibri" panose="020F0502020204030204" pitchFamily="34" charset="0"/>
          <a:ea typeface="+mn-ea"/>
          <a:cs typeface="+mn-cs"/>
        </a:defRPr>
      </a:lvl1pPr>
      <a:lvl2pPr marL="417910" indent="-160735" algn="l" rtl="0" eaLnBrk="1" fontAlgn="base" hangingPunct="1">
        <a:lnSpc>
          <a:spcPct val="90000"/>
        </a:lnSpc>
        <a:spcBef>
          <a:spcPts val="563"/>
        </a:spcBef>
        <a:spcAft>
          <a:spcPts val="394"/>
        </a:spcAft>
        <a:buClr>
          <a:schemeClr val="bg1"/>
        </a:buClr>
        <a:buFont typeface="Arial" panose="020B0604020202020204" pitchFamily="34" charset="0"/>
        <a:buChar char="‒"/>
        <a:defRPr sz="1463">
          <a:solidFill>
            <a:schemeClr val="bg1"/>
          </a:solidFill>
          <a:latin typeface="Calibri" panose="020F0502020204030204" pitchFamily="34" charset="0"/>
        </a:defRPr>
      </a:lvl2pPr>
      <a:lvl3pPr marL="642938" indent="-128588" algn="l" rtl="0" eaLnBrk="1" fontAlgn="base" hangingPunct="1">
        <a:lnSpc>
          <a:spcPct val="90000"/>
        </a:lnSpc>
        <a:spcBef>
          <a:spcPts val="563"/>
        </a:spcBef>
        <a:spcAft>
          <a:spcPts val="394"/>
        </a:spcAft>
        <a:buClr>
          <a:schemeClr val="bg1"/>
        </a:buClr>
        <a:buFont typeface="Arial" panose="020B0604020202020204" pitchFamily="34" charset="0"/>
        <a:buChar char="‒"/>
        <a:defRPr sz="1350">
          <a:solidFill>
            <a:schemeClr val="bg1"/>
          </a:solidFill>
          <a:latin typeface="Calibri" panose="020F0502020204030204" pitchFamily="34" charset="0"/>
        </a:defRPr>
      </a:lvl3pPr>
      <a:lvl4pPr marL="900113" indent="-128588" algn="l" rtl="0" eaLnBrk="1" fontAlgn="base" hangingPunct="1">
        <a:lnSpc>
          <a:spcPct val="90000"/>
        </a:lnSpc>
        <a:spcBef>
          <a:spcPts val="563"/>
        </a:spcBef>
        <a:spcAft>
          <a:spcPts val="394"/>
        </a:spcAft>
        <a:buClr>
          <a:schemeClr val="bg1"/>
        </a:buClr>
        <a:buFont typeface="Arial" panose="020B0604020202020204" pitchFamily="34" charset="0"/>
        <a:buChar char="‒"/>
        <a:defRPr sz="1238">
          <a:solidFill>
            <a:schemeClr val="bg1"/>
          </a:solidFill>
          <a:latin typeface="Calibri" panose="020F0502020204030204" pitchFamily="34" charset="0"/>
        </a:defRPr>
      </a:lvl4pPr>
      <a:lvl5pPr marL="1157288" indent="-128588" algn="l" rtl="0" eaLnBrk="1" fontAlgn="base" hangingPunct="1">
        <a:lnSpc>
          <a:spcPct val="90000"/>
        </a:lnSpc>
        <a:spcBef>
          <a:spcPts val="563"/>
        </a:spcBef>
        <a:spcAft>
          <a:spcPts val="394"/>
        </a:spcAft>
        <a:buClr>
          <a:schemeClr val="bg1"/>
        </a:buClr>
        <a:buFont typeface="Arial" panose="020B0604020202020204" pitchFamily="34" charset="0"/>
        <a:buChar char="‒"/>
        <a:defRPr sz="1125">
          <a:solidFill>
            <a:schemeClr val="bg1"/>
          </a:solidFill>
          <a:latin typeface="Calibri" panose="020F0502020204030204" pitchFamily="34" charset="0"/>
        </a:defRPr>
      </a:lvl5pPr>
      <a:lvl6pPr marL="1414463" indent="-128588" algn="l" rtl="0" eaLnBrk="1" fontAlgn="base" hangingPunct="1">
        <a:lnSpc>
          <a:spcPct val="90000"/>
        </a:lnSpc>
        <a:spcBef>
          <a:spcPct val="35000"/>
        </a:spcBef>
        <a:spcAft>
          <a:spcPct val="25000"/>
        </a:spcAft>
        <a:buClr>
          <a:schemeClr val="accent2"/>
        </a:buClr>
        <a:buFont typeface="Arial" charset="0"/>
        <a:buChar char="–"/>
        <a:defRPr sz="788">
          <a:solidFill>
            <a:schemeClr val="tx1"/>
          </a:solidFill>
          <a:latin typeface="+mn-lt"/>
        </a:defRPr>
      </a:lvl6pPr>
      <a:lvl7pPr marL="1671638" indent="-128588" algn="l" rtl="0" eaLnBrk="1" fontAlgn="base" hangingPunct="1">
        <a:lnSpc>
          <a:spcPct val="90000"/>
        </a:lnSpc>
        <a:spcBef>
          <a:spcPct val="35000"/>
        </a:spcBef>
        <a:spcAft>
          <a:spcPct val="25000"/>
        </a:spcAft>
        <a:buClr>
          <a:schemeClr val="accent2"/>
        </a:buClr>
        <a:buFont typeface="Arial" charset="0"/>
        <a:buChar char="–"/>
        <a:defRPr sz="788">
          <a:solidFill>
            <a:schemeClr val="tx1"/>
          </a:solidFill>
          <a:latin typeface="+mn-lt"/>
        </a:defRPr>
      </a:lvl7pPr>
      <a:lvl8pPr marL="1928813" indent="-128588" algn="l" rtl="0" eaLnBrk="1" fontAlgn="base" hangingPunct="1">
        <a:lnSpc>
          <a:spcPct val="90000"/>
        </a:lnSpc>
        <a:spcBef>
          <a:spcPct val="35000"/>
        </a:spcBef>
        <a:spcAft>
          <a:spcPct val="25000"/>
        </a:spcAft>
        <a:buClr>
          <a:schemeClr val="accent2"/>
        </a:buClr>
        <a:buFont typeface="Arial" charset="0"/>
        <a:buChar char="–"/>
        <a:defRPr sz="788">
          <a:solidFill>
            <a:schemeClr val="tx1"/>
          </a:solidFill>
          <a:latin typeface="+mn-lt"/>
        </a:defRPr>
      </a:lvl8pPr>
      <a:lvl9pPr marL="2185988" indent="-128588" algn="l" rtl="0" eaLnBrk="1" fontAlgn="base" hangingPunct="1">
        <a:lnSpc>
          <a:spcPct val="90000"/>
        </a:lnSpc>
        <a:spcBef>
          <a:spcPct val="35000"/>
        </a:spcBef>
        <a:spcAft>
          <a:spcPct val="25000"/>
        </a:spcAft>
        <a:buClr>
          <a:schemeClr val="accent2"/>
        </a:buClr>
        <a:buFont typeface="Arial" charset="0"/>
        <a:buChar char="–"/>
        <a:defRPr sz="788">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457319" y="238125"/>
            <a:ext cx="815433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450173" y="1517650"/>
            <a:ext cx="8161479"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6"/>
            <a:ext cx="9144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91" dirty="0"/>
          </a:p>
        </p:txBody>
      </p:sp>
      <p:sp>
        <p:nvSpPr>
          <p:cNvPr id="6" name="Rectangle 5">
            <a:extLst>
              <a:ext uri="{FF2B5EF4-FFF2-40B4-BE49-F238E27FC236}">
                <a16:creationId xmlns:a16="http://schemas.microsoft.com/office/drawing/2014/main" id="{507A185B-7FCD-47CF-95BF-44DC96F2E8FE}"/>
              </a:ext>
            </a:extLst>
          </p:cNvPr>
          <p:cNvSpPr/>
          <p:nvPr/>
        </p:nvSpPr>
        <p:spPr>
          <a:xfrm>
            <a:off x="1" y="6"/>
            <a:ext cx="9144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591" dirty="0"/>
          </a:p>
        </p:txBody>
      </p:sp>
      <p:cxnSp>
        <p:nvCxnSpPr>
          <p:cNvPr id="7" name="Straight Connector 6">
            <a:extLst>
              <a:ext uri="{FF2B5EF4-FFF2-40B4-BE49-F238E27FC236}">
                <a16:creationId xmlns:a16="http://schemas.microsoft.com/office/drawing/2014/main" id="{6B5B1E8D-4769-4B1C-A30F-94F399EA1CE7}"/>
              </a:ext>
            </a:extLst>
          </p:cNvPr>
          <p:cNvCxnSpPr/>
          <p:nvPr/>
        </p:nvCxnSpPr>
        <p:spPr>
          <a:xfrm>
            <a:off x="1" y="6745288"/>
            <a:ext cx="9144000" cy="0"/>
          </a:xfrm>
          <a:prstGeom prst="line">
            <a:avLst/>
          </a:prstGeom>
          <a:ln w="19050">
            <a:solidFill>
              <a:srgbClr val="0085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363265"/>
      </p:ext>
    </p:extLst>
  </p:cSld>
  <p:clrMap bg1="dk2" tx1="lt1" bg2="dk1"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Lst>
  <p:txStyles>
    <p:titleStyle>
      <a:lvl1pPr algn="l" rtl="0" eaLnBrk="1" fontAlgn="base" hangingPunct="1">
        <a:spcBef>
          <a:spcPct val="0"/>
        </a:spcBef>
        <a:spcAft>
          <a:spcPct val="0"/>
        </a:spcAft>
        <a:defRPr sz="1519"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1519" b="1">
          <a:solidFill>
            <a:schemeClr val="tx2"/>
          </a:solidFill>
          <a:latin typeface="Arial" charset="0"/>
        </a:defRPr>
      </a:lvl2pPr>
      <a:lvl3pPr algn="l" rtl="0" eaLnBrk="1" fontAlgn="base" hangingPunct="1">
        <a:spcBef>
          <a:spcPct val="0"/>
        </a:spcBef>
        <a:spcAft>
          <a:spcPct val="0"/>
        </a:spcAft>
        <a:defRPr sz="1519" b="1">
          <a:solidFill>
            <a:schemeClr val="tx2"/>
          </a:solidFill>
          <a:latin typeface="Arial" charset="0"/>
        </a:defRPr>
      </a:lvl3pPr>
      <a:lvl4pPr algn="l" rtl="0" eaLnBrk="1" fontAlgn="base" hangingPunct="1">
        <a:spcBef>
          <a:spcPct val="0"/>
        </a:spcBef>
        <a:spcAft>
          <a:spcPct val="0"/>
        </a:spcAft>
        <a:defRPr sz="1519" b="1">
          <a:solidFill>
            <a:schemeClr val="tx2"/>
          </a:solidFill>
          <a:latin typeface="Arial" charset="0"/>
        </a:defRPr>
      </a:lvl4pPr>
      <a:lvl5pPr algn="l" rtl="0" eaLnBrk="1" fontAlgn="base" hangingPunct="1">
        <a:spcBef>
          <a:spcPct val="0"/>
        </a:spcBef>
        <a:spcAft>
          <a:spcPct val="0"/>
        </a:spcAft>
        <a:defRPr sz="1519" b="1">
          <a:solidFill>
            <a:schemeClr val="tx2"/>
          </a:solidFill>
          <a:latin typeface="Arial" charset="0"/>
        </a:defRPr>
      </a:lvl5pPr>
      <a:lvl6pPr marL="192881" algn="l" rtl="0" eaLnBrk="1" fontAlgn="base" hangingPunct="1">
        <a:spcBef>
          <a:spcPct val="0"/>
        </a:spcBef>
        <a:spcAft>
          <a:spcPct val="0"/>
        </a:spcAft>
        <a:defRPr sz="1477" b="1">
          <a:solidFill>
            <a:schemeClr val="tx2"/>
          </a:solidFill>
          <a:latin typeface="Arial" charset="0"/>
        </a:defRPr>
      </a:lvl6pPr>
      <a:lvl7pPr marL="385763" algn="l" rtl="0" eaLnBrk="1" fontAlgn="base" hangingPunct="1">
        <a:spcBef>
          <a:spcPct val="0"/>
        </a:spcBef>
        <a:spcAft>
          <a:spcPct val="0"/>
        </a:spcAft>
        <a:defRPr sz="1477" b="1">
          <a:solidFill>
            <a:schemeClr val="tx2"/>
          </a:solidFill>
          <a:latin typeface="Arial" charset="0"/>
        </a:defRPr>
      </a:lvl7pPr>
      <a:lvl8pPr marL="578644" algn="l" rtl="0" eaLnBrk="1" fontAlgn="base" hangingPunct="1">
        <a:spcBef>
          <a:spcPct val="0"/>
        </a:spcBef>
        <a:spcAft>
          <a:spcPct val="0"/>
        </a:spcAft>
        <a:defRPr sz="1477" b="1">
          <a:solidFill>
            <a:schemeClr val="tx2"/>
          </a:solidFill>
          <a:latin typeface="Arial" charset="0"/>
        </a:defRPr>
      </a:lvl8pPr>
      <a:lvl9pPr marL="771525" algn="l" rtl="0" eaLnBrk="1" fontAlgn="base" hangingPunct="1">
        <a:spcBef>
          <a:spcPct val="0"/>
        </a:spcBef>
        <a:spcAft>
          <a:spcPct val="0"/>
        </a:spcAft>
        <a:defRPr sz="1477" b="1">
          <a:solidFill>
            <a:schemeClr val="tx2"/>
          </a:solidFill>
          <a:latin typeface="Arial" charset="0"/>
        </a:defRPr>
      </a:lvl9pPr>
    </p:titleStyle>
    <p:bodyStyle>
      <a:lvl1pPr marL="144661" indent="-144661" algn="l" rtl="0" eaLnBrk="1" fontAlgn="base" hangingPunct="1">
        <a:lnSpc>
          <a:spcPct val="90000"/>
        </a:lnSpc>
        <a:spcBef>
          <a:spcPts val="422"/>
        </a:spcBef>
        <a:spcAft>
          <a:spcPts val="296"/>
        </a:spcAft>
        <a:buClr>
          <a:schemeClr val="bg1"/>
        </a:buClr>
        <a:buFont typeface="Wingdings" panose="05000000000000000000" pitchFamily="2" charset="2"/>
        <a:buChar char="§"/>
        <a:defRPr sz="1181">
          <a:solidFill>
            <a:schemeClr val="bg1"/>
          </a:solidFill>
          <a:latin typeface="Calibri" panose="020F0502020204030204" pitchFamily="34" charset="0"/>
          <a:ea typeface="+mn-ea"/>
          <a:cs typeface="+mn-cs"/>
        </a:defRPr>
      </a:lvl1pPr>
      <a:lvl2pPr marL="313433" indent="-120551" algn="l" rtl="0" eaLnBrk="1" fontAlgn="base" hangingPunct="1">
        <a:lnSpc>
          <a:spcPct val="90000"/>
        </a:lnSpc>
        <a:spcBef>
          <a:spcPts val="422"/>
        </a:spcBef>
        <a:spcAft>
          <a:spcPts val="296"/>
        </a:spcAft>
        <a:buClr>
          <a:schemeClr val="bg1"/>
        </a:buClr>
        <a:buFont typeface="Arial" panose="020B0604020202020204" pitchFamily="34" charset="0"/>
        <a:buChar char="‒"/>
        <a:defRPr sz="1097">
          <a:solidFill>
            <a:schemeClr val="bg1"/>
          </a:solidFill>
          <a:latin typeface="Calibri" panose="020F0502020204030204" pitchFamily="34" charset="0"/>
        </a:defRPr>
      </a:lvl2pPr>
      <a:lvl3pPr marL="482204" indent="-96441" algn="l" rtl="0" eaLnBrk="1" fontAlgn="base" hangingPunct="1">
        <a:lnSpc>
          <a:spcPct val="90000"/>
        </a:lnSpc>
        <a:spcBef>
          <a:spcPts val="422"/>
        </a:spcBef>
        <a:spcAft>
          <a:spcPts val="296"/>
        </a:spcAft>
        <a:buClr>
          <a:schemeClr val="bg1"/>
        </a:buClr>
        <a:buFont typeface="Arial" panose="020B0604020202020204" pitchFamily="34" charset="0"/>
        <a:buChar char="‒"/>
        <a:defRPr sz="1013">
          <a:solidFill>
            <a:schemeClr val="bg1"/>
          </a:solidFill>
          <a:latin typeface="Calibri" panose="020F0502020204030204" pitchFamily="34" charset="0"/>
        </a:defRPr>
      </a:lvl3pPr>
      <a:lvl4pPr marL="675085" indent="-96441" algn="l" rtl="0" eaLnBrk="1" fontAlgn="base" hangingPunct="1">
        <a:lnSpc>
          <a:spcPct val="90000"/>
        </a:lnSpc>
        <a:spcBef>
          <a:spcPts val="422"/>
        </a:spcBef>
        <a:spcAft>
          <a:spcPts val="296"/>
        </a:spcAft>
        <a:buClr>
          <a:schemeClr val="bg1"/>
        </a:buClr>
        <a:buFont typeface="Arial" panose="020B0604020202020204" pitchFamily="34" charset="0"/>
        <a:buChar char="‒"/>
        <a:defRPr sz="929">
          <a:solidFill>
            <a:schemeClr val="bg1"/>
          </a:solidFill>
          <a:latin typeface="Calibri" panose="020F0502020204030204" pitchFamily="34" charset="0"/>
        </a:defRPr>
      </a:lvl4pPr>
      <a:lvl5pPr marL="867966" indent="-96441" algn="l" rtl="0" eaLnBrk="1" fontAlgn="base" hangingPunct="1">
        <a:lnSpc>
          <a:spcPct val="90000"/>
        </a:lnSpc>
        <a:spcBef>
          <a:spcPts val="422"/>
        </a:spcBef>
        <a:spcAft>
          <a:spcPts val="296"/>
        </a:spcAft>
        <a:buClr>
          <a:schemeClr val="bg1"/>
        </a:buClr>
        <a:buFont typeface="Arial" panose="020B0604020202020204" pitchFamily="34" charset="0"/>
        <a:buChar char="‒"/>
        <a:defRPr sz="844">
          <a:solidFill>
            <a:schemeClr val="bg1"/>
          </a:solidFill>
          <a:latin typeface="Calibri" panose="020F0502020204030204" pitchFamily="34" charset="0"/>
        </a:defRPr>
      </a:lvl5pPr>
      <a:lvl6pPr marL="1060847" indent="-96441" algn="l" rtl="0" eaLnBrk="1" fontAlgn="base" hangingPunct="1">
        <a:lnSpc>
          <a:spcPct val="90000"/>
        </a:lnSpc>
        <a:spcBef>
          <a:spcPct val="35000"/>
        </a:spcBef>
        <a:spcAft>
          <a:spcPct val="25000"/>
        </a:spcAft>
        <a:buClr>
          <a:schemeClr val="accent2"/>
        </a:buClr>
        <a:buFont typeface="Arial" charset="0"/>
        <a:buChar char="–"/>
        <a:defRPr sz="591">
          <a:solidFill>
            <a:schemeClr val="tx1"/>
          </a:solidFill>
          <a:latin typeface="+mn-lt"/>
        </a:defRPr>
      </a:lvl6pPr>
      <a:lvl7pPr marL="1253729" indent="-96441" algn="l" rtl="0" eaLnBrk="1" fontAlgn="base" hangingPunct="1">
        <a:lnSpc>
          <a:spcPct val="90000"/>
        </a:lnSpc>
        <a:spcBef>
          <a:spcPct val="35000"/>
        </a:spcBef>
        <a:spcAft>
          <a:spcPct val="25000"/>
        </a:spcAft>
        <a:buClr>
          <a:schemeClr val="accent2"/>
        </a:buClr>
        <a:buFont typeface="Arial" charset="0"/>
        <a:buChar char="–"/>
        <a:defRPr sz="591">
          <a:solidFill>
            <a:schemeClr val="tx1"/>
          </a:solidFill>
          <a:latin typeface="+mn-lt"/>
        </a:defRPr>
      </a:lvl7pPr>
      <a:lvl8pPr marL="1446610" indent="-96441" algn="l" rtl="0" eaLnBrk="1" fontAlgn="base" hangingPunct="1">
        <a:lnSpc>
          <a:spcPct val="90000"/>
        </a:lnSpc>
        <a:spcBef>
          <a:spcPct val="35000"/>
        </a:spcBef>
        <a:spcAft>
          <a:spcPct val="25000"/>
        </a:spcAft>
        <a:buClr>
          <a:schemeClr val="accent2"/>
        </a:buClr>
        <a:buFont typeface="Arial" charset="0"/>
        <a:buChar char="–"/>
        <a:defRPr sz="591">
          <a:solidFill>
            <a:schemeClr val="tx1"/>
          </a:solidFill>
          <a:latin typeface="+mn-lt"/>
        </a:defRPr>
      </a:lvl8pPr>
      <a:lvl9pPr marL="1639491" indent="-96441" algn="l" rtl="0" eaLnBrk="1" fontAlgn="base" hangingPunct="1">
        <a:lnSpc>
          <a:spcPct val="90000"/>
        </a:lnSpc>
        <a:spcBef>
          <a:spcPct val="35000"/>
        </a:spcBef>
        <a:spcAft>
          <a:spcPct val="25000"/>
        </a:spcAft>
        <a:buClr>
          <a:schemeClr val="accent2"/>
        </a:buClr>
        <a:buFont typeface="Arial" charset="0"/>
        <a:buChar char="–"/>
        <a:defRPr sz="591">
          <a:solidFill>
            <a:schemeClr val="tx1"/>
          </a:solidFill>
          <a:latin typeface="+mn-lt"/>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06677-3BB6-404E-8E04-1940D3FD7825}" type="datetimeFigureOut">
              <a:rPr lang="en-US" smtClean="0"/>
              <a:t>10/7/21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BA319-AD11-43EA-8723-6E99186079FB}" type="slidenum">
              <a:rPr lang="en-US" smtClean="0"/>
              <a:t>‹#›</a:t>
            </a:fld>
            <a:endParaRPr lang="en-US"/>
          </a:p>
        </p:txBody>
      </p:sp>
    </p:spTree>
    <p:extLst>
      <p:ext uri="{BB962C8B-B14F-4D97-AF65-F5344CB8AC3E}">
        <p14:creationId xmlns:p14="http://schemas.microsoft.com/office/powerpoint/2010/main" val="1658893593"/>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 id="2147484313" r:id="rId12"/>
    <p:sldLayoutId id="214748431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980B5C-9D16-463A-B3BE-5A8F5035A370}" type="datetimeFigureOut">
              <a:rPr lang="en-US" smtClean="0"/>
              <a:t>10/7/21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805857-631A-48BB-88BE-4BED3EEB7E37}" type="slidenum">
              <a:rPr lang="en-US" smtClean="0"/>
              <a:t>‹#›</a:t>
            </a:fld>
            <a:endParaRPr lang="en-US"/>
          </a:p>
        </p:txBody>
      </p:sp>
    </p:spTree>
    <p:extLst>
      <p:ext uri="{BB962C8B-B14F-4D97-AF65-F5344CB8AC3E}">
        <p14:creationId xmlns:p14="http://schemas.microsoft.com/office/powerpoint/2010/main" val="470223799"/>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D1C14C-A143-42F5-B247-D0E800131009}" type="datetimeFigureOut">
              <a:rPr lang="en-US" smtClean="0"/>
              <a:t>10/7/21</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722474513"/>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8E8E8">
            <a:alpha val="10980"/>
          </a:srgbClr>
        </a:solidFill>
        <a:effectLst/>
      </p:bgPr>
    </p:bg>
    <p:spTree>
      <p:nvGrpSpPr>
        <p:cNvPr id="1" name="Shape 9"/>
        <p:cNvGrpSpPr/>
        <p:nvPr/>
      </p:nvGrpSpPr>
      <p:grpSpPr>
        <a:xfrm>
          <a:off x="0" y="0"/>
          <a:ext cx="0" cy="0"/>
          <a:chOff x="0" y="0"/>
          <a:chExt cx="0" cy="0"/>
        </a:xfrm>
      </p:grpSpPr>
      <p:pic>
        <p:nvPicPr>
          <p:cNvPr id="10" name="Google Shape;10;p28" descr="large-ribbon_ghost.png"/>
          <p:cNvPicPr preferRelativeResize="0"/>
          <p:nvPr/>
        </p:nvPicPr>
        <p:blipFill rotWithShape="1">
          <a:blip r:embed="rId5">
            <a:alphaModFix/>
          </a:blip>
          <a:srcRect l="23546" t="12621" r="12025"/>
          <a:stretch/>
        </p:blipFill>
        <p:spPr>
          <a:xfrm>
            <a:off x="0" y="0"/>
            <a:ext cx="9144000" cy="6187030"/>
          </a:xfrm>
          <a:prstGeom prst="rect">
            <a:avLst/>
          </a:prstGeom>
          <a:noFill/>
          <a:ln>
            <a:noFill/>
          </a:ln>
        </p:spPr>
      </p:pic>
      <p:sp>
        <p:nvSpPr>
          <p:cNvPr id="11" name="Google Shape;11;p28"/>
          <p:cNvSpPr/>
          <p:nvPr/>
        </p:nvSpPr>
        <p:spPr>
          <a:xfrm>
            <a:off x="5" y="6223069"/>
            <a:ext cx="9143999" cy="64008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8"/>
          <p:cNvSpPr txBox="1">
            <a:spLocks noGrp="1"/>
          </p:cNvSpPr>
          <p:nvPr>
            <p:ph type="title"/>
          </p:nvPr>
        </p:nvSpPr>
        <p:spPr>
          <a:xfrm>
            <a:off x="457200" y="274638"/>
            <a:ext cx="8315569"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accent6"/>
              </a:buClr>
              <a:buSzPts val="4000"/>
              <a:buFont typeface="Arial"/>
              <a:buNone/>
              <a:defRPr sz="4000" b="0" i="0" u="none" strike="noStrike" cap="non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8"/>
          <p:cNvSpPr txBox="1">
            <a:spLocks noGrp="1"/>
          </p:cNvSpPr>
          <p:nvPr>
            <p:ph type="body" idx="1"/>
          </p:nvPr>
        </p:nvSpPr>
        <p:spPr>
          <a:xfrm>
            <a:off x="457200" y="1600203"/>
            <a:ext cx="8315569" cy="4367299"/>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accent6"/>
              </a:buClr>
              <a:buSzPts val="2200"/>
              <a:buFont typeface="Noto Sans Symbols"/>
              <a:buChar char="▪"/>
              <a:defRPr sz="22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6"/>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6"/>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 name="Google Shape;14;p28"/>
          <p:cNvSpPr/>
          <p:nvPr/>
        </p:nvSpPr>
        <p:spPr>
          <a:xfrm>
            <a:off x="8458200" y="6223069"/>
            <a:ext cx="685800" cy="640080"/>
          </a:xfrm>
          <a:prstGeom prst="rect">
            <a:avLst/>
          </a:prstGeom>
          <a:solidFill>
            <a:schemeClr val="accent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accent6"/>
              </a:solidFill>
              <a:latin typeface="Arial"/>
              <a:ea typeface="Arial"/>
              <a:cs typeface="Arial"/>
              <a:sym typeface="Arial"/>
            </a:endParaRPr>
          </a:p>
        </p:txBody>
      </p:sp>
      <p:sp>
        <p:nvSpPr>
          <p:cNvPr id="15" name="Google Shape;15;p28"/>
          <p:cNvSpPr>
            <a:spLocks noGrp="1"/>
          </p:cNvSpPr>
          <p:nvPr>
            <p:ph type="sldNum" idx="12"/>
          </p:nvPr>
        </p:nvSpPr>
        <p:spPr>
          <a:xfrm>
            <a:off x="8531788" y="6305883"/>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350" b="0" i="0" u="none" strike="noStrike" cap="none">
                <a:solidFill>
                  <a:schemeClr val="lt1"/>
                </a:solidFill>
                <a:latin typeface="Arial"/>
                <a:ea typeface="Arial"/>
                <a:cs typeface="Arial"/>
                <a:sym typeface="Arial"/>
              </a:defRPr>
            </a:lvl1pPr>
            <a:lvl2pPr marL="0" marR="0" lvl="1" indent="0" algn="ctr" rtl="0">
              <a:spcBef>
                <a:spcPts val="0"/>
              </a:spcBef>
              <a:buNone/>
              <a:defRPr sz="1350" b="0" i="0" u="none" strike="noStrike" cap="none">
                <a:solidFill>
                  <a:schemeClr val="lt1"/>
                </a:solidFill>
                <a:latin typeface="Arial"/>
                <a:ea typeface="Arial"/>
                <a:cs typeface="Arial"/>
                <a:sym typeface="Arial"/>
              </a:defRPr>
            </a:lvl2pPr>
            <a:lvl3pPr marL="0" marR="0" lvl="2" indent="0" algn="ctr" rtl="0">
              <a:spcBef>
                <a:spcPts val="0"/>
              </a:spcBef>
              <a:buNone/>
              <a:defRPr sz="1350" b="0" i="0" u="none" strike="noStrike" cap="none">
                <a:solidFill>
                  <a:schemeClr val="lt1"/>
                </a:solidFill>
                <a:latin typeface="Arial"/>
                <a:ea typeface="Arial"/>
                <a:cs typeface="Arial"/>
                <a:sym typeface="Arial"/>
              </a:defRPr>
            </a:lvl3pPr>
            <a:lvl4pPr marL="0" marR="0" lvl="3" indent="0" algn="ctr" rtl="0">
              <a:spcBef>
                <a:spcPts val="0"/>
              </a:spcBef>
              <a:buNone/>
              <a:defRPr sz="1350" b="0" i="0" u="none" strike="noStrike" cap="none">
                <a:solidFill>
                  <a:schemeClr val="lt1"/>
                </a:solidFill>
                <a:latin typeface="Arial"/>
                <a:ea typeface="Arial"/>
                <a:cs typeface="Arial"/>
                <a:sym typeface="Arial"/>
              </a:defRPr>
            </a:lvl4pPr>
            <a:lvl5pPr marL="0" marR="0" lvl="4" indent="0" algn="ctr" rtl="0">
              <a:spcBef>
                <a:spcPts val="0"/>
              </a:spcBef>
              <a:buNone/>
              <a:defRPr sz="1350" b="0" i="0" u="none" strike="noStrike" cap="none">
                <a:solidFill>
                  <a:schemeClr val="lt1"/>
                </a:solidFill>
                <a:latin typeface="Arial"/>
                <a:ea typeface="Arial"/>
                <a:cs typeface="Arial"/>
                <a:sym typeface="Arial"/>
              </a:defRPr>
            </a:lvl5pPr>
            <a:lvl6pPr marL="0" marR="0" lvl="5" indent="0" algn="ctr" rtl="0">
              <a:spcBef>
                <a:spcPts val="0"/>
              </a:spcBef>
              <a:buNone/>
              <a:defRPr sz="1350" b="0" i="0" u="none" strike="noStrike" cap="none">
                <a:solidFill>
                  <a:schemeClr val="lt1"/>
                </a:solidFill>
                <a:latin typeface="Arial"/>
                <a:ea typeface="Arial"/>
                <a:cs typeface="Arial"/>
                <a:sym typeface="Arial"/>
              </a:defRPr>
            </a:lvl6pPr>
            <a:lvl7pPr marL="0" marR="0" lvl="6" indent="0" algn="ctr" rtl="0">
              <a:spcBef>
                <a:spcPts val="0"/>
              </a:spcBef>
              <a:buNone/>
              <a:defRPr sz="1350" b="0" i="0" u="none" strike="noStrike" cap="none">
                <a:solidFill>
                  <a:schemeClr val="lt1"/>
                </a:solidFill>
                <a:latin typeface="Arial"/>
                <a:ea typeface="Arial"/>
                <a:cs typeface="Arial"/>
                <a:sym typeface="Arial"/>
              </a:defRPr>
            </a:lvl7pPr>
            <a:lvl8pPr marL="0" marR="0" lvl="7" indent="0" algn="ctr" rtl="0">
              <a:spcBef>
                <a:spcPts val="0"/>
              </a:spcBef>
              <a:buNone/>
              <a:defRPr sz="1350" b="0" i="0" u="none" strike="noStrike" cap="none">
                <a:solidFill>
                  <a:schemeClr val="lt1"/>
                </a:solidFill>
                <a:latin typeface="Arial"/>
                <a:ea typeface="Arial"/>
                <a:cs typeface="Arial"/>
                <a:sym typeface="Arial"/>
              </a:defRPr>
            </a:lvl8pPr>
            <a:lvl9pPr marL="0" marR="0" lvl="8" indent="0" algn="ctr" rtl="0">
              <a:spcBef>
                <a:spcPts val="0"/>
              </a:spcBef>
              <a:buNone/>
              <a:defRPr sz="135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8"/>
          <p:cNvSpPr txBox="1">
            <a:spLocks noGrp="1"/>
          </p:cNvSpPr>
          <p:nvPr>
            <p:ph type="dt" idx="10"/>
          </p:nvPr>
        </p:nvSpPr>
        <p:spPr>
          <a:xfrm>
            <a:off x="7719760" y="6352706"/>
            <a:ext cx="738443"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A7DF"/>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7" name="Google Shape;17;p28"/>
          <p:cNvSpPr txBox="1">
            <a:spLocks noGrp="1"/>
          </p:cNvSpPr>
          <p:nvPr>
            <p:ph type="ftr" idx="11"/>
          </p:nvPr>
        </p:nvSpPr>
        <p:spPr>
          <a:xfrm>
            <a:off x="3352459" y="6352706"/>
            <a:ext cx="4367298"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7A7DE"/>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66470133"/>
      </p:ext>
    </p:extLst>
  </p:cSld>
  <p:clrMap bg1="lt1" tx1="dk1" bg2="dk2" tx2="lt2" accent1="accent1" accent2="accent2" accent3="accent3" accent4="accent4" accent5="accent5" accent6="accent6" hlink="hlink" folHlink="folHlink"/>
  <p:sldLayoutIdLst>
    <p:sldLayoutId id="2147484501" r:id="rId1"/>
    <p:sldLayoutId id="2147484502" r:id="rId2"/>
    <p:sldLayoutId id="2147484503"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62A7B-47A8-427C-BD30-8DF58DB36E9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520B1-35D1-4DD8-911A-67B6BF14DE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E02B9-0A60-497C-98F1-718E10E1AF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7FBE47-6399-41D3-BAEA-10980A85A56F}" type="datetimeFigureOut">
              <a:rPr lang="en-US" smtClean="0"/>
              <a:t>10/7/21</a:t>
            </a:fld>
            <a:endParaRPr lang="en-US"/>
          </a:p>
        </p:txBody>
      </p:sp>
      <p:sp>
        <p:nvSpPr>
          <p:cNvPr id="5" name="Footer Placeholder 4">
            <a:extLst>
              <a:ext uri="{FF2B5EF4-FFF2-40B4-BE49-F238E27FC236}">
                <a16:creationId xmlns:a16="http://schemas.microsoft.com/office/drawing/2014/main" id="{C6C79677-45E6-4822-82AE-CC9F46D4DAF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ED2F89-BB91-41DE-BA44-33A213272A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ED486F-8AA9-4573-9CAD-412D25E161C3}" type="slidenum">
              <a:rPr lang="en-US" smtClean="0"/>
              <a:t>‹#›</a:t>
            </a:fld>
            <a:endParaRPr lang="en-US"/>
          </a:p>
        </p:txBody>
      </p:sp>
    </p:spTree>
    <p:extLst>
      <p:ext uri="{BB962C8B-B14F-4D97-AF65-F5344CB8AC3E}">
        <p14:creationId xmlns:p14="http://schemas.microsoft.com/office/powerpoint/2010/main" val="1260968174"/>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0.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8.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scdhec.gov/covid19/covid-19-data/breakthrough-cases-tracking-disease-infection-after-vaccination" TargetMode="Externa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3" Type="http://schemas.openxmlformats.org/officeDocument/2006/relationships/hyperlink" Target="https://protect2.fireeye.com/v1/url?k=d2bd8227-8d26bb31-d2bd57d6-8681d5b5fa8e-796ba3922c8db7b0&amp;q=1&amp;e=3ecb77cb-0339-49aa-92c7-2cd0372a2191&amp;u=https%3A%2F%2Fnam10.safelinks.protection.outlook.com%2F%3Furl%3Dhttps%253A%252F%252Fwww.cdc.gov%252Fcoronavirus%252F2019-ncov%252Fneed-extra-precautions%252Fpeople-with-medical-conditions.html%26data%3D04%257C01%257Clespino%2540nphic.org%257Ca06353a1240949b8159b08d97f7e92c2%257C539a619fd74f4c05b281deed518eb37b%257C0%257C0%257C637681003881508998%257CUnknown%257CTWFpbGZsb3d8eyJWIjoiMC4wLjAwMDAiLCJQIjoiV2luMzIiLCJBTiI6Ik1haWwiLCJXVCI6Mn0%253D%257C1000%26sdata%3DCD0YLlRM4H9Y7PRFBiqANQSleNiUHVY6ENFIRxTWbb4%253D%26reserved%3D0" TargetMode="External"/><Relationship Id="rId2" Type="http://schemas.openxmlformats.org/officeDocument/2006/relationships/hyperlink" Target="https://protect2.fireeye.com/v1/url?k=7aaa9341-2531aa57-7aaa46b0-8681d5b5fa8e-93f16d2fda72a9dc&amp;q=1&amp;e=3ecb77cb-0339-49aa-92c7-2cd0372a2191&amp;u=https%3A%2F%2Fnam10.safelinks.protection.outlook.com%2F%3Furl%3Dhttps%253A%252F%252Fwww.cdc.gov%252Fcoronavirus%252F2019-ncov%252Fneed-extra-precautions%252Fpeople-with-medical-conditions.html%26data%3D04%257C01%257Clespino%2540nphic.org%257Ca06353a1240949b8159b08d97f7e92c2%257C539a619fd74f4c05b281deed518eb37b%257C0%257C0%257C637681003881508998%257CUnknown%257CTWFpbGZsb3d8eyJWIjoiMC4wLjAwMDAiLCJQIjoiV2luMzIiLCJBTiI6Ik1haWwiLCJXVCI6Mn0%253D%257C1000%26sdata%3DCD0YLlRM4H9Y7PRFBiqANQSleNiUHVY6ENFIRxTWbb4%253D%26reserved%3D0" TargetMode="Externa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4.xml"/><Relationship Id="rId4" Type="http://schemas.openxmlformats.org/officeDocument/2006/relationships/hyperlink" Target="http://www.elsevier.com/termsandconditions"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6.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3.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www.google.com/url?sa=i&amp;rct=j&amp;q=&amp;esrc=s&amp;source=images&amp;cd=&amp;cad=rja&amp;uact=8&amp;ved=0ahUKEwid6_G_jZ_TAhXCQyYKHVwQAT0QjRwIBw&amp;url=http://betablog.org/fda-approves-harvoni-hepatitis-c/&amp;psig=AFQjCNHMPEIvhLCeK9rH4RwQqK4VYQbY-A&amp;ust=1492092882984193" TargetMode="External"/><Relationship Id="rId7" Type="http://schemas.openxmlformats.org/officeDocument/2006/relationships/hyperlink" Target="https://www.google.com/url?sa=i&amp;rct=j&amp;q=&amp;esrc=s&amp;source=images&amp;cd=&amp;cad=rja&amp;uact=8&amp;ved=0ahUKEwiH6v_qjZ_TAhXLQyYKHdmMBcsQjRwIBw&amp;url=https://www.viekira.co.nz/getting-started/viekira-how-to-take/&amp;bvm=bv.152180690,d.eWE&amp;psig=AFQjCNFr20mc-iLJugjGtWrzHa9y2iVyng&amp;ust=1492093019147163" TargetMode="External"/><Relationship Id="rId2" Type="http://schemas.openxmlformats.org/officeDocument/2006/relationships/image" Target="../media/image60.png"/><Relationship Id="rId1" Type="http://schemas.openxmlformats.org/officeDocument/2006/relationships/slideLayout" Target="../slideLayouts/slideLayout129.xml"/><Relationship Id="rId6" Type="http://schemas.openxmlformats.org/officeDocument/2006/relationships/image" Target="../media/image62.jpeg"/><Relationship Id="rId5" Type="http://schemas.openxmlformats.org/officeDocument/2006/relationships/hyperlink" Target="http://www.google.com/url?sa=i&amp;rct=j&amp;q=&amp;esrc=s&amp;source=images&amp;cd=&amp;cad=rja&amp;uact=8&amp;ved=0ahUKEwjdnYTVjZ_TAhWBaSYKHbVyCvQQjRwIBw&amp;url=http://www.multivu.com/players/English/7672251-merck-zepatier-fda-approval/&amp;bvm=bv.152180690,d.eWE&amp;psig=AFQjCNEw74FCGedJH4gy1XOT9RfHqozssA&amp;ust=1492092978496639" TargetMode="External"/><Relationship Id="rId4" Type="http://schemas.openxmlformats.org/officeDocument/2006/relationships/image" Target="../media/image61.jpeg"/></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6878F9-F767-40E7-AE70-4B9FD516BE8E}"/>
              </a:ext>
            </a:extLst>
          </p:cNvPr>
          <p:cNvSpPr>
            <a:spLocks noGrp="1"/>
          </p:cNvSpPr>
          <p:nvPr>
            <p:ph type="body" idx="1"/>
          </p:nvPr>
        </p:nvSpPr>
        <p:spPr/>
        <p:txBody>
          <a:bodyPr>
            <a:normAutofit/>
          </a:bodyPr>
          <a:lstStyle/>
          <a:p>
            <a:pPr marL="114300" indent="0">
              <a:buNone/>
            </a:pPr>
            <a:r>
              <a:rPr lang="en-US" sz="3600" b="1" dirty="0"/>
              <a:t>Divya Ahuja, MD, MRCP (London)</a:t>
            </a:r>
          </a:p>
          <a:p>
            <a:pPr marL="114300" indent="0">
              <a:spcBef>
                <a:spcPts val="1200"/>
              </a:spcBef>
              <a:buNone/>
            </a:pPr>
            <a:r>
              <a:rPr lang="en-US" sz="2800" dirty="0"/>
              <a:t>Prisma – </a:t>
            </a:r>
            <a:r>
              <a:rPr lang="en-US" sz="2800" i="1" dirty="0"/>
              <a:t>University of South Carolina</a:t>
            </a:r>
          </a:p>
        </p:txBody>
      </p:sp>
    </p:spTree>
    <p:extLst>
      <p:ext uri="{BB962C8B-B14F-4D97-AF65-F5344CB8AC3E}">
        <p14:creationId xmlns:p14="http://schemas.microsoft.com/office/powerpoint/2010/main" val="383491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EEBDA-F8CE-4BE3-9E23-8A3379182559}"/>
              </a:ext>
            </a:extLst>
          </p:cNvPr>
          <p:cNvSpPr>
            <a:spLocks noGrp="1"/>
          </p:cNvSpPr>
          <p:nvPr>
            <p:ph type="title"/>
          </p:nvPr>
        </p:nvSpPr>
        <p:spPr/>
        <p:txBody>
          <a:bodyPr/>
          <a:lstStyle/>
          <a:p>
            <a:r>
              <a:rPr lang="en-US" sz="3600" dirty="0"/>
              <a:t>Tocilizumab- Studies showing benefit</a:t>
            </a:r>
            <a:br>
              <a:rPr lang="en-US" sz="4400" b="1" dirty="0"/>
            </a:br>
            <a:endParaRPr lang="en-US" dirty="0"/>
          </a:p>
        </p:txBody>
      </p:sp>
      <p:sp>
        <p:nvSpPr>
          <p:cNvPr id="3" name="Text Placeholder 2">
            <a:extLst>
              <a:ext uri="{FF2B5EF4-FFF2-40B4-BE49-F238E27FC236}">
                <a16:creationId xmlns:a16="http://schemas.microsoft.com/office/drawing/2014/main" id="{67136C67-7FC3-4E95-BB37-7FBDFD800DD6}"/>
              </a:ext>
            </a:extLst>
          </p:cNvPr>
          <p:cNvSpPr>
            <a:spLocks noGrp="1"/>
          </p:cNvSpPr>
          <p:nvPr>
            <p:ph type="body" idx="1"/>
          </p:nvPr>
        </p:nvSpPr>
        <p:spPr>
          <a:xfrm>
            <a:off x="457200" y="1417639"/>
            <a:ext cx="8315569" cy="4549864"/>
          </a:xfrm>
        </p:spPr>
        <p:txBody>
          <a:bodyPr>
            <a:normAutofit/>
          </a:bodyPr>
          <a:lstStyle/>
          <a:p>
            <a:r>
              <a:rPr lang="en-US" sz="2000" dirty="0"/>
              <a:t>TESEO Cohort</a:t>
            </a:r>
          </a:p>
          <a:p>
            <a:pPr lvl="2"/>
            <a:r>
              <a:rPr lang="en-US" sz="1800" dirty="0"/>
              <a:t>Tocilizumab to Treat Severe COVID-19 in Italy</a:t>
            </a:r>
          </a:p>
          <a:p>
            <a:pPr lvl="2"/>
            <a:r>
              <a:rPr lang="en-US" sz="1800" dirty="0"/>
              <a:t>Retrospective cohort study 179 in </a:t>
            </a:r>
            <a:r>
              <a:rPr lang="en-US" sz="1800" dirty="0" err="1"/>
              <a:t>Toci</a:t>
            </a:r>
            <a:r>
              <a:rPr lang="en-US" sz="1800" dirty="0"/>
              <a:t> arm vs 365 in SOC arm</a:t>
            </a:r>
          </a:p>
          <a:p>
            <a:r>
              <a:rPr lang="en-US" dirty="0"/>
              <a:t>RECOVERY- (2000 patients in </a:t>
            </a:r>
            <a:r>
              <a:rPr lang="en-US" dirty="0" err="1"/>
              <a:t>Toci</a:t>
            </a:r>
            <a:r>
              <a:rPr lang="en-US" dirty="0"/>
              <a:t> arm) vs (2000 in standard of care arm)</a:t>
            </a:r>
          </a:p>
          <a:p>
            <a:pPr lvl="2"/>
            <a:r>
              <a:rPr lang="en-US" dirty="0"/>
              <a:t>Reduction in mechanical ventilation 12% vs 15%</a:t>
            </a:r>
          </a:p>
          <a:p>
            <a:pPr lvl="2"/>
            <a:r>
              <a:rPr lang="en-US" dirty="0"/>
              <a:t>Reduction in 28 day mortality if given with steroids- 27% vs 33%</a:t>
            </a:r>
          </a:p>
          <a:p>
            <a:r>
              <a:rPr lang="en-US" dirty="0"/>
              <a:t>REMAP-CAP Trial (n =800 )</a:t>
            </a:r>
          </a:p>
          <a:p>
            <a:pPr lvl="2"/>
            <a:r>
              <a:rPr lang="en-US" dirty="0"/>
              <a:t>Patients started on IL-6 antagonist within 24 hours of ICU admission</a:t>
            </a:r>
          </a:p>
          <a:p>
            <a:pPr lvl="2"/>
            <a:r>
              <a:rPr lang="en-US" sz="1525" dirty="0"/>
              <a:t>Reduced mortality in IL-6 arm</a:t>
            </a:r>
          </a:p>
          <a:p>
            <a:endParaRPr lang="en-US" dirty="0"/>
          </a:p>
        </p:txBody>
      </p:sp>
    </p:spTree>
    <p:extLst>
      <p:ext uri="{BB962C8B-B14F-4D97-AF65-F5344CB8AC3E}">
        <p14:creationId xmlns:p14="http://schemas.microsoft.com/office/powerpoint/2010/main" val="32881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99AFE2-2626-4F7D-B85F-B737BE23D5E9}"/>
              </a:ext>
            </a:extLst>
          </p:cNvPr>
          <p:cNvPicPr>
            <a:picLocks noChangeAspect="1"/>
          </p:cNvPicPr>
          <p:nvPr/>
        </p:nvPicPr>
        <p:blipFill>
          <a:blip r:embed="rId2"/>
          <a:stretch>
            <a:fillRect/>
          </a:stretch>
        </p:blipFill>
        <p:spPr>
          <a:xfrm>
            <a:off x="0" y="867965"/>
            <a:ext cx="3760649" cy="2827175"/>
          </a:xfrm>
          <a:prstGeom prst="rect">
            <a:avLst/>
          </a:prstGeom>
        </p:spPr>
      </p:pic>
      <p:pic>
        <p:nvPicPr>
          <p:cNvPr id="5" name="Picture 4">
            <a:extLst>
              <a:ext uri="{FF2B5EF4-FFF2-40B4-BE49-F238E27FC236}">
                <a16:creationId xmlns:a16="http://schemas.microsoft.com/office/drawing/2014/main" id="{199E12DF-360F-4B38-B660-2E9FFDF85E4E}"/>
              </a:ext>
            </a:extLst>
          </p:cNvPr>
          <p:cNvPicPr>
            <a:picLocks noChangeAspect="1"/>
          </p:cNvPicPr>
          <p:nvPr/>
        </p:nvPicPr>
        <p:blipFill>
          <a:blip r:embed="rId3"/>
          <a:stretch>
            <a:fillRect/>
          </a:stretch>
        </p:blipFill>
        <p:spPr>
          <a:xfrm>
            <a:off x="4050224" y="867964"/>
            <a:ext cx="4962804" cy="3442996"/>
          </a:xfrm>
          <a:prstGeom prst="rect">
            <a:avLst/>
          </a:prstGeom>
        </p:spPr>
      </p:pic>
      <p:sp>
        <p:nvSpPr>
          <p:cNvPr id="2" name="Title 1">
            <a:extLst>
              <a:ext uri="{FF2B5EF4-FFF2-40B4-BE49-F238E27FC236}">
                <a16:creationId xmlns:a16="http://schemas.microsoft.com/office/drawing/2014/main" id="{0234EA07-9214-4BBB-BA41-18A79E437C2E}"/>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9029DB64-BCBA-4F54-B2A9-6E074F869AAC}"/>
              </a:ext>
            </a:extLst>
          </p:cNvPr>
          <p:cNvPicPr>
            <a:picLocks noChangeAspect="1"/>
          </p:cNvPicPr>
          <p:nvPr/>
        </p:nvPicPr>
        <p:blipFill>
          <a:blip r:embed="rId4"/>
          <a:stretch>
            <a:fillRect/>
          </a:stretch>
        </p:blipFill>
        <p:spPr>
          <a:xfrm>
            <a:off x="94465" y="3628871"/>
            <a:ext cx="4213525" cy="2591335"/>
          </a:xfrm>
          <a:prstGeom prst="rect">
            <a:avLst/>
          </a:prstGeom>
        </p:spPr>
      </p:pic>
      <p:sp>
        <p:nvSpPr>
          <p:cNvPr id="3" name="Text Placeholder 2">
            <a:extLst>
              <a:ext uri="{FF2B5EF4-FFF2-40B4-BE49-F238E27FC236}">
                <a16:creationId xmlns:a16="http://schemas.microsoft.com/office/drawing/2014/main" id="{A910437B-E731-4D9D-AD03-27318430A949}"/>
              </a:ext>
            </a:extLst>
          </p:cNvPr>
          <p:cNvSpPr>
            <a:spLocks noGrp="1"/>
          </p:cNvSpPr>
          <p:nvPr>
            <p:ph type="body" idx="1"/>
          </p:nvPr>
        </p:nvSpPr>
        <p:spPr>
          <a:xfrm>
            <a:off x="4572001" y="4438651"/>
            <a:ext cx="4095800" cy="1781556"/>
          </a:xfrm>
        </p:spPr>
        <p:txBody>
          <a:bodyPr>
            <a:normAutofit fontScale="92500" lnSpcReduction="10000"/>
          </a:bodyPr>
          <a:lstStyle/>
          <a:p>
            <a:r>
              <a:rPr lang="en-US" dirty="0"/>
              <a:t>Medical resident</a:t>
            </a:r>
          </a:p>
          <a:p>
            <a:r>
              <a:rPr lang="en-US" dirty="0"/>
              <a:t>COVID diagnosed 3 days earlier</a:t>
            </a:r>
          </a:p>
          <a:p>
            <a:r>
              <a:rPr lang="en-US" dirty="0"/>
              <a:t>Febrile , tachycardic for 4 days</a:t>
            </a:r>
          </a:p>
          <a:p>
            <a:endParaRPr lang="en-US" dirty="0"/>
          </a:p>
        </p:txBody>
      </p:sp>
    </p:spTree>
    <p:extLst>
      <p:ext uri="{BB962C8B-B14F-4D97-AF65-F5344CB8AC3E}">
        <p14:creationId xmlns:p14="http://schemas.microsoft.com/office/powerpoint/2010/main" val="369385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D130-E9FE-4500-831F-784E1153E0DC}"/>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5872CB5-58C4-4434-B8FC-1788F627E571}"/>
              </a:ext>
            </a:extLst>
          </p:cNvPr>
          <p:cNvPicPr>
            <a:picLocks noChangeAspect="1"/>
          </p:cNvPicPr>
          <p:nvPr/>
        </p:nvPicPr>
        <p:blipFill>
          <a:blip r:embed="rId2"/>
          <a:stretch>
            <a:fillRect/>
          </a:stretch>
        </p:blipFill>
        <p:spPr>
          <a:xfrm>
            <a:off x="4200770" y="2481824"/>
            <a:ext cx="4572000" cy="3429000"/>
          </a:xfrm>
          <a:prstGeom prst="rect">
            <a:avLst/>
          </a:prstGeom>
        </p:spPr>
      </p:pic>
      <p:sp>
        <p:nvSpPr>
          <p:cNvPr id="3" name="Text Placeholder 2">
            <a:extLst>
              <a:ext uri="{FF2B5EF4-FFF2-40B4-BE49-F238E27FC236}">
                <a16:creationId xmlns:a16="http://schemas.microsoft.com/office/drawing/2014/main" id="{1BB8E29C-9CDE-46EF-84FD-E5A868541F84}"/>
              </a:ext>
            </a:extLst>
          </p:cNvPr>
          <p:cNvSpPr>
            <a:spLocks noGrp="1"/>
          </p:cNvSpPr>
          <p:nvPr>
            <p:ph type="body" idx="1"/>
          </p:nvPr>
        </p:nvSpPr>
        <p:spPr/>
        <p:txBody>
          <a:bodyPr/>
          <a:lstStyle/>
          <a:p>
            <a:r>
              <a:rPr lang="en-US" dirty="0"/>
              <a:t>Same resident</a:t>
            </a:r>
          </a:p>
        </p:txBody>
      </p:sp>
      <p:sp>
        <p:nvSpPr>
          <p:cNvPr id="5" name="Arrow: Right 4">
            <a:extLst>
              <a:ext uri="{FF2B5EF4-FFF2-40B4-BE49-F238E27FC236}">
                <a16:creationId xmlns:a16="http://schemas.microsoft.com/office/drawing/2014/main" id="{B442AE12-B70E-431B-8348-475651899CC0}"/>
              </a:ext>
            </a:extLst>
          </p:cNvPr>
          <p:cNvSpPr/>
          <p:nvPr/>
        </p:nvSpPr>
        <p:spPr>
          <a:xfrm>
            <a:off x="3364523" y="3928697"/>
            <a:ext cx="733806" cy="14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49"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6D89C5FB-35A1-433F-BF0B-A1D6DD3BAA22}"/>
              </a:ext>
            </a:extLst>
          </p:cNvPr>
          <p:cNvSpPr txBox="1"/>
          <p:nvPr/>
        </p:nvSpPr>
        <p:spPr>
          <a:xfrm>
            <a:off x="1878932" y="3514774"/>
            <a:ext cx="2368021" cy="300082"/>
          </a:xfrm>
          <a:prstGeom prst="rect">
            <a:avLst/>
          </a:prstGeom>
          <a:noFill/>
        </p:spPr>
        <p:txBody>
          <a:bodyPr wrap="none" rtlCol="0">
            <a:spAutoFit/>
          </a:bodyPr>
          <a:lstStyle/>
          <a:p>
            <a:pPr marL="0" marR="0" lvl="0" indent="0" algn="l" defTabSz="685849"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srgbClr val="222222"/>
                </a:solidFill>
                <a:effectLst/>
                <a:uLnTx/>
                <a:uFillTx/>
                <a:latin typeface="Arial"/>
                <a:ea typeface="+mn-ea"/>
                <a:cs typeface="Arial"/>
                <a:sym typeface="Arial"/>
              </a:rPr>
              <a:t>Tocilizumab given at 8:30pm</a:t>
            </a:r>
          </a:p>
        </p:txBody>
      </p:sp>
    </p:spTree>
    <p:extLst>
      <p:ext uri="{BB962C8B-B14F-4D97-AF65-F5344CB8AC3E}">
        <p14:creationId xmlns:p14="http://schemas.microsoft.com/office/powerpoint/2010/main" val="417098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63C6-CC02-4AAD-A6EB-C5AAB3BAFE21}"/>
              </a:ext>
            </a:extLst>
          </p:cNvPr>
          <p:cNvSpPr>
            <a:spLocks noGrp="1"/>
          </p:cNvSpPr>
          <p:nvPr>
            <p:ph type="title"/>
          </p:nvPr>
        </p:nvSpPr>
        <p:spPr/>
        <p:txBody>
          <a:bodyPr/>
          <a:lstStyle/>
          <a:p>
            <a:r>
              <a:rPr lang="en-US" b="0" i="0" dirty="0">
                <a:solidFill>
                  <a:srgbClr val="000000"/>
                </a:solidFill>
                <a:effectLst/>
                <a:latin typeface="Public Sans"/>
              </a:rPr>
              <a:t>NIH guidance</a:t>
            </a:r>
            <a:br>
              <a:rPr lang="en-US" b="0" i="0" dirty="0">
                <a:solidFill>
                  <a:srgbClr val="000000"/>
                </a:solidFill>
                <a:effectLst/>
                <a:latin typeface="Public Sans"/>
              </a:rPr>
            </a:br>
            <a:r>
              <a:rPr lang="en-US" b="0" i="0" dirty="0">
                <a:solidFill>
                  <a:srgbClr val="000000"/>
                </a:solidFill>
                <a:effectLst/>
                <a:latin typeface="Public Sans"/>
              </a:rPr>
              <a:t>Patients Who Require High-Flow O2 or noninvasive Ventilation</a:t>
            </a:r>
            <a:endParaRPr lang="en-US" dirty="0"/>
          </a:p>
        </p:txBody>
      </p:sp>
      <p:sp>
        <p:nvSpPr>
          <p:cNvPr id="3" name="Text Placeholder 2">
            <a:extLst>
              <a:ext uri="{FF2B5EF4-FFF2-40B4-BE49-F238E27FC236}">
                <a16:creationId xmlns:a16="http://schemas.microsoft.com/office/drawing/2014/main" id="{2EB64964-F81B-41D3-801F-4997BC2D0F4E}"/>
              </a:ext>
            </a:extLst>
          </p:cNvPr>
          <p:cNvSpPr>
            <a:spLocks noGrp="1"/>
          </p:cNvSpPr>
          <p:nvPr>
            <p:ph type="body" idx="1"/>
          </p:nvPr>
        </p:nvSpPr>
        <p:spPr/>
        <p:txBody>
          <a:bodyPr/>
          <a:lstStyle/>
          <a:p>
            <a:pPr algn="l"/>
            <a:r>
              <a:rPr lang="en-US" i="0" dirty="0">
                <a:solidFill>
                  <a:srgbClr val="000000"/>
                </a:solidFill>
                <a:effectLst/>
                <a:latin typeface="Times New Roman" panose="02020603050405020304" pitchFamily="18" charset="0"/>
                <a:cs typeface="Times New Roman" panose="02020603050405020304" pitchFamily="18" charset="0"/>
              </a:rPr>
              <a:t>Recommendations</a:t>
            </a:r>
          </a:p>
          <a:p>
            <a:pPr marL="742950" lvl="1" indent="-285750" algn="l">
              <a:buFont typeface="Arial" panose="020B0604020202020204" pitchFamily="34" charset="0"/>
              <a:buChar char="•"/>
            </a:pPr>
            <a:r>
              <a:rPr lang="en-US" i="0" dirty="0">
                <a:solidFill>
                  <a:srgbClr val="171717"/>
                </a:solidFill>
                <a:effectLst/>
                <a:latin typeface="Times New Roman" panose="02020603050405020304" pitchFamily="18" charset="0"/>
                <a:cs typeface="Times New Roman" panose="02020603050405020304" pitchFamily="18" charset="0"/>
              </a:rPr>
              <a:t>Dexamethasone alone ; </a:t>
            </a:r>
            <a:r>
              <a:rPr lang="en-US" i="1" dirty="0">
                <a:solidFill>
                  <a:srgbClr val="171717"/>
                </a:solidFill>
                <a:effectLst/>
                <a:latin typeface="Times New Roman" panose="02020603050405020304" pitchFamily="18" charset="0"/>
                <a:cs typeface="Times New Roman" panose="02020603050405020304" pitchFamily="18" charset="0"/>
              </a:rPr>
              <a:t>or</a:t>
            </a:r>
            <a:endParaRPr lang="en-US" i="0" dirty="0">
              <a:solidFill>
                <a:srgbClr val="171717"/>
              </a:solidFill>
              <a:effectLst/>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i="0" dirty="0">
                <a:solidFill>
                  <a:srgbClr val="171717"/>
                </a:solidFill>
                <a:effectLst/>
                <a:latin typeface="Times New Roman" panose="02020603050405020304" pitchFamily="18" charset="0"/>
                <a:cs typeface="Times New Roman" panose="02020603050405020304" pitchFamily="18" charset="0"/>
              </a:rPr>
              <a:t>Dexamethasone plus remdesivir.</a:t>
            </a:r>
          </a:p>
          <a:p>
            <a:pPr marL="742950" lvl="1" indent="-285750" algn="l">
              <a:buFont typeface="Arial" panose="020B0604020202020204" pitchFamily="34" charset="0"/>
              <a:buChar char="•"/>
            </a:pPr>
            <a:endParaRPr lang="en-US" i="0" dirty="0">
              <a:solidFill>
                <a:srgbClr val="171717"/>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i="0" dirty="0">
                <a:solidFill>
                  <a:srgbClr val="171717"/>
                </a:solidFill>
                <a:effectLst/>
                <a:latin typeface="Times New Roman" panose="02020603050405020304" pitchFamily="18" charset="0"/>
                <a:cs typeface="Times New Roman" panose="02020603050405020304" pitchFamily="18" charset="0"/>
              </a:rPr>
              <a:t>For worsening patients within 3 days of hospital admission and have increased markers of inflammation</a:t>
            </a:r>
          </a:p>
          <a:p>
            <a:pPr algn="l">
              <a:buFont typeface="Arial" panose="020B0604020202020204" pitchFamily="34" charset="0"/>
              <a:buChar char="•"/>
            </a:pPr>
            <a:r>
              <a:rPr lang="en-US" i="0" dirty="0">
                <a:solidFill>
                  <a:srgbClr val="171717"/>
                </a:solidFill>
                <a:effectLst/>
                <a:latin typeface="Times New Roman" panose="02020603050405020304" pitchFamily="18" charset="0"/>
                <a:cs typeface="Times New Roman" panose="02020603050405020304" pitchFamily="18" charset="0"/>
              </a:rPr>
              <a:t>Add </a:t>
            </a:r>
            <a:r>
              <a:rPr lang="en-US" i="0" dirty="0" err="1">
                <a:solidFill>
                  <a:srgbClr val="171717"/>
                </a:solidFill>
                <a:effectLst/>
                <a:latin typeface="Times New Roman" panose="02020603050405020304" pitchFamily="18" charset="0"/>
                <a:cs typeface="Times New Roman" panose="02020603050405020304" pitchFamily="18" charset="0"/>
              </a:rPr>
              <a:t>baricitinib</a:t>
            </a:r>
            <a:r>
              <a:rPr lang="en-US" i="0" dirty="0">
                <a:solidFill>
                  <a:srgbClr val="171717"/>
                </a:solidFill>
                <a:effectLst/>
                <a:latin typeface="Times New Roman" panose="02020603050405020304" pitchFamily="18" charset="0"/>
                <a:cs typeface="Times New Roman" panose="02020603050405020304" pitchFamily="18" charset="0"/>
              </a:rPr>
              <a:t> (JAK-1 and JAAK-2) or </a:t>
            </a:r>
          </a:p>
          <a:p>
            <a:pPr algn="l">
              <a:buFont typeface="Arial" panose="020B0604020202020204" pitchFamily="34" charset="0"/>
              <a:buChar char="•"/>
            </a:pPr>
            <a:r>
              <a:rPr lang="en-US" i="0" dirty="0">
                <a:solidFill>
                  <a:srgbClr val="171717"/>
                </a:solidFill>
                <a:effectLst/>
                <a:latin typeface="Times New Roman" panose="02020603050405020304" pitchFamily="18" charset="0"/>
                <a:cs typeface="Times New Roman" panose="02020603050405020304" pitchFamily="18" charset="0"/>
              </a:rPr>
              <a:t>Tocilizumab (IL-6 antagonist)</a:t>
            </a:r>
            <a:endParaRPr lang="en-US" dirty="0"/>
          </a:p>
        </p:txBody>
      </p:sp>
    </p:spTree>
    <p:extLst>
      <p:ext uri="{BB962C8B-B14F-4D97-AF65-F5344CB8AC3E}">
        <p14:creationId xmlns:p14="http://schemas.microsoft.com/office/powerpoint/2010/main" val="39955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1937-80CF-40C8-831D-43271267D44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C6FE1A4-94DE-433C-AF6F-CB966E2CD539}"/>
              </a:ext>
            </a:extLst>
          </p:cNvPr>
          <p:cNvSpPr>
            <a:spLocks noGrp="1"/>
          </p:cNvSpPr>
          <p:nvPr>
            <p:ph type="body" idx="1"/>
          </p:nvPr>
        </p:nvSpPr>
        <p:spPr/>
        <p:txBody>
          <a:bodyPr/>
          <a:lstStyle/>
          <a:p>
            <a:r>
              <a:rPr lang="en-US" dirty="0"/>
              <a:t>Treatment options for mild COVID-19 to prevent progression and hospitalization</a:t>
            </a:r>
          </a:p>
        </p:txBody>
      </p:sp>
    </p:spTree>
    <p:extLst>
      <p:ext uri="{BB962C8B-B14F-4D97-AF65-F5344CB8AC3E}">
        <p14:creationId xmlns:p14="http://schemas.microsoft.com/office/powerpoint/2010/main" val="2154588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EA7D-CB33-4E07-A09D-E3F8C5B6C064}"/>
              </a:ext>
            </a:extLst>
          </p:cNvPr>
          <p:cNvSpPr>
            <a:spLocks noGrp="1"/>
          </p:cNvSpPr>
          <p:nvPr>
            <p:ph type="title"/>
          </p:nvPr>
        </p:nvSpPr>
        <p:spPr>
          <a:xfrm>
            <a:off x="457200" y="595719"/>
            <a:ext cx="8315569" cy="857250"/>
          </a:xfrm>
        </p:spPr>
        <p:txBody>
          <a:bodyPr/>
          <a:lstStyle/>
          <a:p>
            <a:r>
              <a:rPr lang="en-US" sz="3200" b="0" i="0" dirty="0">
                <a:solidFill>
                  <a:srgbClr val="000000"/>
                </a:solidFill>
                <a:effectLst/>
                <a:latin typeface="Public Sans"/>
              </a:rPr>
              <a:t>Anti-SARS-CoV-2 Monoclonal Antibodies for the Treatment of COVID-19</a:t>
            </a:r>
            <a:br>
              <a:rPr lang="en-US" b="0" i="0" dirty="0">
                <a:solidFill>
                  <a:srgbClr val="000000"/>
                </a:solidFill>
                <a:effectLst/>
                <a:latin typeface="Public Sans"/>
              </a:rPr>
            </a:br>
            <a:endParaRPr lang="en-US" dirty="0"/>
          </a:p>
        </p:txBody>
      </p:sp>
      <p:sp>
        <p:nvSpPr>
          <p:cNvPr id="3" name="Text Placeholder 2">
            <a:extLst>
              <a:ext uri="{FF2B5EF4-FFF2-40B4-BE49-F238E27FC236}">
                <a16:creationId xmlns:a16="http://schemas.microsoft.com/office/drawing/2014/main" id="{44BB7589-A544-4746-961B-EC43CAC912B0}"/>
              </a:ext>
            </a:extLst>
          </p:cNvPr>
          <p:cNvSpPr>
            <a:spLocks noGrp="1"/>
          </p:cNvSpPr>
          <p:nvPr>
            <p:ph type="body" idx="1"/>
          </p:nvPr>
        </p:nvSpPr>
        <p:spPr/>
        <p:txBody>
          <a:bodyPr/>
          <a:lstStyle/>
          <a:p>
            <a:pPr>
              <a:buFont typeface="Arial" panose="020B0604020202020204" pitchFamily="34" charset="0"/>
              <a:buChar char="•"/>
            </a:pPr>
            <a:r>
              <a:rPr lang="en-US" b="0" i="0" dirty="0">
                <a:solidFill>
                  <a:srgbClr val="171717"/>
                </a:solidFill>
                <a:effectLst/>
                <a:latin typeface="Public Sans"/>
              </a:rPr>
              <a:t>Anti-SARS-CoV-2 monoclonal antibody regimens to treat non hospitalized patients with mild to moderate COVID-19 who are at high risk of clinical progression:</a:t>
            </a:r>
          </a:p>
          <a:p>
            <a:pPr>
              <a:buFont typeface="Arial" panose="020B0604020202020204" pitchFamily="34" charset="0"/>
              <a:buChar char="•"/>
            </a:pPr>
            <a:endParaRPr lang="en-US" dirty="0">
              <a:solidFill>
                <a:srgbClr val="171717"/>
              </a:solidFill>
              <a:latin typeface="Public Sans"/>
            </a:endParaRPr>
          </a:p>
          <a:p>
            <a:pPr lvl="1">
              <a:buFont typeface="Arial" panose="020B0604020202020204" pitchFamily="34" charset="0"/>
              <a:buChar char="•"/>
            </a:pPr>
            <a:r>
              <a:rPr lang="en-US" b="1" dirty="0" err="1"/>
              <a:t>Bamlanivimab</a:t>
            </a:r>
            <a:r>
              <a:rPr lang="en-US" b="1" dirty="0"/>
              <a:t> 700 mg plus </a:t>
            </a:r>
            <a:r>
              <a:rPr lang="en-US" b="1" dirty="0" err="1"/>
              <a:t>etesevimab</a:t>
            </a:r>
            <a:r>
              <a:rPr lang="en-US" b="1" dirty="0"/>
              <a:t> 1,400 mg</a:t>
            </a:r>
            <a:r>
              <a:rPr lang="en-US" dirty="0"/>
              <a:t> IV infusion or</a:t>
            </a:r>
          </a:p>
          <a:p>
            <a:pPr lvl="1">
              <a:buFont typeface="Arial" panose="020B0604020202020204" pitchFamily="34" charset="0"/>
              <a:buChar char="•"/>
            </a:pPr>
            <a:r>
              <a:rPr lang="en-US" b="1" dirty="0" err="1"/>
              <a:t>Casirivimab</a:t>
            </a:r>
            <a:r>
              <a:rPr lang="en-US" b="1" dirty="0"/>
              <a:t> 600 mg plus </a:t>
            </a:r>
            <a:r>
              <a:rPr lang="en-US" b="1" dirty="0" err="1"/>
              <a:t>imdevimab</a:t>
            </a:r>
            <a:r>
              <a:rPr lang="en-US" b="1" dirty="0"/>
              <a:t> 600 mg</a:t>
            </a:r>
            <a:r>
              <a:rPr lang="en-US" dirty="0"/>
              <a:t> IV infusion or SQ injection </a:t>
            </a:r>
            <a:r>
              <a:rPr lang="en-US" i="1" dirty="0"/>
              <a:t>or</a:t>
            </a:r>
            <a:r>
              <a:rPr lang="en-US" dirty="0"/>
              <a:t> </a:t>
            </a:r>
          </a:p>
          <a:p>
            <a:pPr lvl="1">
              <a:buFont typeface="Arial" panose="020B0604020202020204" pitchFamily="34" charset="0"/>
              <a:buChar char="•"/>
            </a:pPr>
            <a:r>
              <a:rPr lang="en-US" b="1" dirty="0" err="1"/>
              <a:t>Sotrovimab</a:t>
            </a:r>
            <a:r>
              <a:rPr lang="en-US" b="1" dirty="0"/>
              <a:t> 500 mg</a:t>
            </a:r>
            <a:r>
              <a:rPr lang="en-US" dirty="0"/>
              <a:t> IV infusion</a:t>
            </a:r>
          </a:p>
          <a:p>
            <a:endParaRPr lang="en-US" dirty="0"/>
          </a:p>
        </p:txBody>
      </p:sp>
    </p:spTree>
    <p:extLst>
      <p:ext uri="{BB962C8B-B14F-4D97-AF65-F5344CB8AC3E}">
        <p14:creationId xmlns:p14="http://schemas.microsoft.com/office/powerpoint/2010/main" val="14626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7AE7-D816-49F9-B5B2-A304BACF5CED}"/>
              </a:ext>
            </a:extLst>
          </p:cNvPr>
          <p:cNvSpPr>
            <a:spLocks noGrp="1"/>
          </p:cNvSpPr>
          <p:nvPr>
            <p:ph type="title"/>
          </p:nvPr>
        </p:nvSpPr>
        <p:spPr/>
        <p:txBody>
          <a:bodyPr/>
          <a:lstStyle/>
          <a:p>
            <a:r>
              <a:rPr lang="en-US" b="0" i="0" dirty="0">
                <a:solidFill>
                  <a:srgbClr val="000000"/>
                </a:solidFill>
                <a:effectLst/>
                <a:latin typeface="Public Sans"/>
              </a:rPr>
              <a:t>Monoclonal Antibodies for the Treatment of COVID-19</a:t>
            </a:r>
            <a:br>
              <a:rPr lang="en-US" b="0" i="0" dirty="0">
                <a:solidFill>
                  <a:srgbClr val="000000"/>
                </a:solidFill>
                <a:effectLst/>
                <a:latin typeface="Public Sans"/>
              </a:rPr>
            </a:br>
            <a:endParaRPr lang="en-US" dirty="0"/>
          </a:p>
        </p:txBody>
      </p:sp>
      <p:sp>
        <p:nvSpPr>
          <p:cNvPr id="3" name="Content Placeholder 2">
            <a:extLst>
              <a:ext uri="{FF2B5EF4-FFF2-40B4-BE49-F238E27FC236}">
                <a16:creationId xmlns:a16="http://schemas.microsoft.com/office/drawing/2014/main" id="{6091FD12-4092-4141-9FA1-A3520BD5DE5D}"/>
              </a:ext>
            </a:extLst>
          </p:cNvPr>
          <p:cNvSpPr>
            <a:spLocks noGrp="1"/>
          </p:cNvSpPr>
          <p:nvPr>
            <p:ph idx="1"/>
          </p:nvPr>
        </p:nvSpPr>
        <p:spPr>
          <a:xfrm>
            <a:off x="365585" y="1100380"/>
            <a:ext cx="8158147" cy="4626243"/>
          </a:xfrm>
        </p:spPr>
        <p:txBody>
          <a:bodyPr/>
          <a:lstStyle/>
          <a:p>
            <a:pPr algn="l">
              <a:buFont typeface="Arial" panose="020B0604020202020204" pitchFamily="34" charset="0"/>
              <a:buChar char="•"/>
            </a:pPr>
            <a:r>
              <a:rPr lang="en-US" sz="1800" dirty="0">
                <a:solidFill>
                  <a:srgbClr val="171717"/>
                </a:solidFill>
                <a:latin typeface="Public Sans"/>
              </a:rPr>
              <a:t>The recommendations are based on the following criteria from the FDA EUAs:</a:t>
            </a:r>
          </a:p>
          <a:p>
            <a:pPr marL="1039415" lvl="3" indent="-214313">
              <a:buFont typeface="Arial" panose="020B0604020202020204" pitchFamily="34" charset="0"/>
              <a:buChar char="•"/>
            </a:pPr>
            <a:r>
              <a:rPr lang="en-US" sz="1688" dirty="0">
                <a:solidFill>
                  <a:srgbClr val="171717"/>
                </a:solidFill>
                <a:latin typeface="Public Sans"/>
              </a:rPr>
              <a:t>Patients with high-risk conditions that were represented in clinical trials </a:t>
            </a:r>
            <a:r>
              <a:rPr lang="en-US" sz="1688" i="1" dirty="0">
                <a:solidFill>
                  <a:srgbClr val="171717"/>
                </a:solidFill>
                <a:latin typeface="Public Sans"/>
              </a:rPr>
              <a:t>and</a:t>
            </a:r>
            <a:endParaRPr lang="en-US" sz="1688" dirty="0">
              <a:solidFill>
                <a:srgbClr val="171717"/>
              </a:solidFill>
              <a:latin typeface="Public Sans"/>
            </a:endParaRPr>
          </a:p>
          <a:p>
            <a:pPr marL="1039415" lvl="3" indent="-214313">
              <a:buFont typeface="Arial" panose="020B0604020202020204" pitchFamily="34" charset="0"/>
              <a:buChar char="•"/>
            </a:pPr>
            <a:r>
              <a:rPr lang="en-US" sz="1688" dirty="0">
                <a:solidFill>
                  <a:srgbClr val="171717"/>
                </a:solidFill>
                <a:latin typeface="Public Sans"/>
              </a:rPr>
              <a:t>Patients with other medical conditions and factors that had limited representation in clinical trials </a:t>
            </a:r>
          </a:p>
          <a:p>
            <a:pPr algn="l">
              <a:buFont typeface="Arial" panose="020B0604020202020204" pitchFamily="34" charset="0"/>
              <a:buChar char="•"/>
            </a:pPr>
            <a:r>
              <a:rPr lang="en-US" sz="1800" dirty="0">
                <a:solidFill>
                  <a:srgbClr val="171717"/>
                </a:solidFill>
                <a:latin typeface="Public Sans"/>
              </a:rPr>
              <a:t>Outpatients:</a:t>
            </a:r>
          </a:p>
          <a:p>
            <a:pPr lvl="2">
              <a:buFont typeface="Arial" panose="020B0604020202020204" pitchFamily="34" charset="0"/>
              <a:buChar char="•"/>
            </a:pPr>
            <a:r>
              <a:rPr lang="en-US" sz="1687" dirty="0">
                <a:solidFill>
                  <a:srgbClr val="171717"/>
                </a:solidFill>
                <a:latin typeface="Public Sans"/>
              </a:rPr>
              <a:t>Treatment should be started as soon as possible after the patient receives a positive result</a:t>
            </a:r>
          </a:p>
          <a:p>
            <a:pPr lvl="3">
              <a:buFont typeface="Arial" panose="020B0604020202020204" pitchFamily="34" charset="0"/>
              <a:buChar char="•"/>
            </a:pPr>
            <a:r>
              <a:rPr lang="en-US" sz="1688" dirty="0">
                <a:solidFill>
                  <a:srgbClr val="171717"/>
                </a:solidFill>
                <a:latin typeface="Public Sans"/>
              </a:rPr>
              <a:t>Within 10 days of symptom onset but preferably within 4-7 days</a:t>
            </a:r>
          </a:p>
          <a:p>
            <a:pPr algn="l">
              <a:buFont typeface="Arial" panose="020B0604020202020204" pitchFamily="34" charset="0"/>
              <a:buChar char="•"/>
            </a:pPr>
            <a:r>
              <a:rPr lang="en-US" sz="1800" dirty="0">
                <a:solidFill>
                  <a:srgbClr val="171717"/>
                </a:solidFill>
                <a:latin typeface="Public Sans"/>
              </a:rPr>
              <a:t>Hospitalized patients</a:t>
            </a:r>
          </a:p>
          <a:p>
            <a:pPr lvl="3">
              <a:buFont typeface="Arial" panose="020B0604020202020204" pitchFamily="34" charset="0"/>
              <a:buChar char="•"/>
            </a:pPr>
            <a:r>
              <a:rPr lang="en-US" sz="1688" dirty="0">
                <a:solidFill>
                  <a:srgbClr val="171717"/>
                </a:solidFill>
                <a:latin typeface="Public Sans"/>
              </a:rPr>
              <a:t>Can be considered for patients with mild to moderate COVID-19 who are hospitalized for a reason other than COVID-19 if they otherwise meet EUA criteria for outpatient treatment.</a:t>
            </a:r>
          </a:p>
          <a:p>
            <a:pPr lvl="3">
              <a:buFont typeface="Arial" panose="020B0604020202020204" pitchFamily="34" charset="0"/>
              <a:buChar char="•"/>
            </a:pPr>
            <a:r>
              <a:rPr lang="en-US" sz="1688" dirty="0">
                <a:solidFill>
                  <a:srgbClr val="171717"/>
                </a:solidFill>
                <a:latin typeface="Public Sans"/>
              </a:rPr>
              <a:t>Monoclonal antibodies are not currently authorized for hospitalized with severe COVID-19</a:t>
            </a:r>
          </a:p>
          <a:p>
            <a:pPr lvl="3">
              <a:buFont typeface="Arial" panose="020B0604020202020204" pitchFamily="34" charset="0"/>
              <a:buChar char="•"/>
            </a:pPr>
            <a:r>
              <a:rPr lang="en-US" sz="1688" dirty="0">
                <a:solidFill>
                  <a:srgbClr val="171717"/>
                </a:solidFill>
                <a:latin typeface="Public Sans"/>
              </a:rPr>
              <a:t>However, they may be available through EUA for patients who have not developed an antibody response</a:t>
            </a:r>
            <a:endParaRPr lang="en-US" dirty="0"/>
          </a:p>
        </p:txBody>
      </p:sp>
    </p:spTree>
    <p:extLst>
      <p:ext uri="{BB962C8B-B14F-4D97-AF65-F5344CB8AC3E}">
        <p14:creationId xmlns:p14="http://schemas.microsoft.com/office/powerpoint/2010/main" val="357789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FBBB-C11C-446B-9969-2CD1229D29A0}"/>
              </a:ext>
            </a:extLst>
          </p:cNvPr>
          <p:cNvSpPr>
            <a:spLocks noGrp="1"/>
          </p:cNvSpPr>
          <p:nvPr>
            <p:ph type="title"/>
          </p:nvPr>
        </p:nvSpPr>
        <p:spPr/>
        <p:txBody>
          <a:bodyPr/>
          <a:lstStyle/>
          <a:p>
            <a:r>
              <a:rPr lang="en-US" dirty="0"/>
              <a:t>Monoclonal antibody-Emergency Authorization </a:t>
            </a:r>
          </a:p>
        </p:txBody>
      </p:sp>
      <p:sp>
        <p:nvSpPr>
          <p:cNvPr id="3" name="Content Placeholder 2">
            <a:extLst>
              <a:ext uri="{FF2B5EF4-FFF2-40B4-BE49-F238E27FC236}">
                <a16:creationId xmlns:a16="http://schemas.microsoft.com/office/drawing/2014/main" id="{D634A37E-8CB3-481A-A5E7-4AE0BE942667}"/>
              </a:ext>
            </a:extLst>
          </p:cNvPr>
          <p:cNvSpPr>
            <a:spLocks noGrp="1"/>
          </p:cNvSpPr>
          <p:nvPr>
            <p:ph idx="1"/>
          </p:nvPr>
        </p:nvSpPr>
        <p:spPr>
          <a:xfrm>
            <a:off x="532348" y="1322292"/>
            <a:ext cx="4673960" cy="3794818"/>
          </a:xfrm>
        </p:spPr>
        <p:txBody>
          <a:bodyPr>
            <a:normAutofit/>
          </a:bodyPr>
          <a:lstStyle/>
          <a:p>
            <a:r>
              <a:rPr lang="en-US" dirty="0"/>
              <a:t>Anti-SARS-CoV-2 monoclonal antibodies to treat </a:t>
            </a:r>
            <a:r>
              <a:rPr lang="en-US" b="1" dirty="0"/>
              <a:t>outpatients with mild to moderate COVID-19</a:t>
            </a:r>
            <a:r>
              <a:rPr lang="en-US" dirty="0"/>
              <a:t> who are at high risk of clinical progression, </a:t>
            </a:r>
          </a:p>
          <a:p>
            <a:pPr marL="308610" lvl="1" indent="0">
              <a:buNone/>
            </a:pPr>
            <a:endParaRPr lang="en-US" dirty="0"/>
          </a:p>
        </p:txBody>
      </p:sp>
      <p:sp>
        <p:nvSpPr>
          <p:cNvPr id="4" name="Rectangle 3">
            <a:extLst>
              <a:ext uri="{FF2B5EF4-FFF2-40B4-BE49-F238E27FC236}">
                <a16:creationId xmlns:a16="http://schemas.microsoft.com/office/drawing/2014/main" id="{847374D8-FFBB-4423-BC49-58F2D3F1D37F}"/>
              </a:ext>
            </a:extLst>
          </p:cNvPr>
          <p:cNvSpPr/>
          <p:nvPr/>
        </p:nvSpPr>
        <p:spPr>
          <a:xfrm>
            <a:off x="5399869" y="2378113"/>
            <a:ext cx="2727251" cy="339323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65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Reduced activity of monoclonal antibodies against COVID-19 caused by variants with the L452R or E484K substitution in the spike protein.</a:t>
            </a:r>
          </a:p>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65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65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L452R is present in:  B.1.526.1, B.1.427, B.1.429.</a:t>
            </a:r>
          </a:p>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65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1"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65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E484K is present in:</a:t>
            </a:r>
          </a:p>
          <a:p>
            <a:pPr marL="0" marR="0" lvl="1"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165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B.1.525, P.2, P.1, B.1.351, B.1.1.7</a:t>
            </a:r>
          </a:p>
        </p:txBody>
      </p:sp>
      <p:graphicFrame>
        <p:nvGraphicFramePr>
          <p:cNvPr id="5" name="Table 5">
            <a:extLst>
              <a:ext uri="{FF2B5EF4-FFF2-40B4-BE49-F238E27FC236}">
                <a16:creationId xmlns:a16="http://schemas.microsoft.com/office/drawing/2014/main" id="{6B82F3BE-2FE9-4C06-84D2-BC5C9930861B}"/>
              </a:ext>
            </a:extLst>
          </p:cNvPr>
          <p:cNvGraphicFramePr>
            <a:graphicFrameLocks noGrp="1"/>
          </p:cNvGraphicFramePr>
          <p:nvPr/>
        </p:nvGraphicFramePr>
        <p:xfrm>
          <a:off x="398585" y="2521927"/>
          <a:ext cx="4662239" cy="3013781"/>
        </p:xfrm>
        <a:graphic>
          <a:graphicData uri="http://schemas.openxmlformats.org/drawingml/2006/table">
            <a:tbl>
              <a:tblPr firstRow="1" bandRow="1">
                <a:tableStyleId>{5C22544A-7EE6-4342-B048-85BDC9FD1C3A}</a:tableStyleId>
              </a:tblPr>
              <a:tblGrid>
                <a:gridCol w="1207477">
                  <a:extLst>
                    <a:ext uri="{9D8B030D-6E8A-4147-A177-3AD203B41FA5}">
                      <a16:colId xmlns:a16="http://schemas.microsoft.com/office/drawing/2014/main" val="3074682584"/>
                    </a:ext>
                  </a:extLst>
                </a:gridCol>
                <a:gridCol w="1315526">
                  <a:extLst>
                    <a:ext uri="{9D8B030D-6E8A-4147-A177-3AD203B41FA5}">
                      <a16:colId xmlns:a16="http://schemas.microsoft.com/office/drawing/2014/main" val="2198850497"/>
                    </a:ext>
                  </a:extLst>
                </a:gridCol>
                <a:gridCol w="1213432">
                  <a:extLst>
                    <a:ext uri="{9D8B030D-6E8A-4147-A177-3AD203B41FA5}">
                      <a16:colId xmlns:a16="http://schemas.microsoft.com/office/drawing/2014/main" val="267790412"/>
                    </a:ext>
                  </a:extLst>
                </a:gridCol>
                <a:gridCol w="925804">
                  <a:extLst>
                    <a:ext uri="{9D8B030D-6E8A-4147-A177-3AD203B41FA5}">
                      <a16:colId xmlns:a16="http://schemas.microsoft.com/office/drawing/2014/main" val="3598626387"/>
                    </a:ext>
                  </a:extLst>
                </a:gridCol>
              </a:tblGrid>
              <a:tr h="556071">
                <a:tc>
                  <a:txBody>
                    <a:bodyPr/>
                    <a:lstStyle/>
                    <a:p>
                      <a:r>
                        <a:rPr lang="en-US" sz="800" dirty="0"/>
                        <a:t>Product</a:t>
                      </a:r>
                    </a:p>
                  </a:txBody>
                  <a:tcPr marL="68580" marR="68580" marT="34290" marB="34290"/>
                </a:tc>
                <a:tc>
                  <a:txBody>
                    <a:bodyPr/>
                    <a:lstStyle/>
                    <a:p>
                      <a:r>
                        <a:rPr lang="en-US" sz="800" dirty="0"/>
                        <a:t>hospitalizations or death in the antibody arm</a:t>
                      </a:r>
                    </a:p>
                  </a:txBody>
                  <a:tcPr marL="68580" marR="68580" marT="34290" marB="34290"/>
                </a:tc>
                <a:tc>
                  <a:txBody>
                    <a:bodyPr/>
                    <a:lstStyle/>
                    <a:p>
                      <a:r>
                        <a:rPr lang="en-US" sz="800" dirty="0"/>
                        <a:t>hospitalizations or death placebo arm</a:t>
                      </a:r>
                    </a:p>
                  </a:txBody>
                  <a:tcPr marL="68580" marR="68580" marT="34290" marB="34290"/>
                </a:tc>
                <a:tc>
                  <a:txBody>
                    <a:bodyPr/>
                    <a:lstStyle/>
                    <a:p>
                      <a:endParaRPr lang="en-US" sz="800" dirty="0"/>
                    </a:p>
                  </a:txBody>
                  <a:tcPr marL="68580" marR="68580" marT="34290" marB="34290"/>
                </a:tc>
                <a:extLst>
                  <a:ext uri="{0D108BD9-81ED-4DB2-BD59-A6C34878D82A}">
                    <a16:rowId xmlns:a16="http://schemas.microsoft.com/office/drawing/2014/main" val="2749942874"/>
                  </a:ext>
                </a:extLst>
              </a:tr>
              <a:tr h="800100">
                <a:tc>
                  <a:txBody>
                    <a:bodyPr/>
                    <a:lstStyle/>
                    <a:p>
                      <a:r>
                        <a:rPr lang="en-US" sz="1200" b="1" dirty="0" err="1"/>
                        <a:t>Casirivimab-imdevimab</a:t>
                      </a:r>
                      <a:endParaRPr lang="en-US" sz="1200" b="1"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t>(single IV infusion)</a:t>
                      </a:r>
                    </a:p>
                  </a:txBody>
                  <a:tcPr marL="68580" marR="68580" marT="34290" marB="34290"/>
                </a:tc>
                <a:tc>
                  <a:txBody>
                    <a:bodyPr/>
                    <a:lstStyle/>
                    <a:p>
                      <a:r>
                        <a:rPr lang="en-US" sz="1200" b="1" dirty="0"/>
                        <a:t>1.3%</a:t>
                      </a:r>
                    </a:p>
                  </a:txBody>
                  <a:tcPr marL="68580" marR="68580" marT="34290" marB="34290"/>
                </a:tc>
                <a:tc>
                  <a:txBody>
                    <a:bodyPr/>
                    <a:lstStyle/>
                    <a:p>
                      <a:r>
                        <a:rPr lang="en-US" sz="1200" b="1" dirty="0"/>
                        <a:t>4.6%</a:t>
                      </a:r>
                    </a:p>
                  </a:txBody>
                  <a:tcPr marL="68580" marR="68580" marT="34290" marB="34290"/>
                </a:tc>
                <a:tc>
                  <a:txBody>
                    <a:bodyPr/>
                    <a:lstStyle/>
                    <a:p>
                      <a:endParaRPr lang="en-US" sz="1200" b="1"/>
                    </a:p>
                  </a:txBody>
                  <a:tcPr marL="68580" marR="68580" marT="34290" marB="34290"/>
                </a:tc>
                <a:extLst>
                  <a:ext uri="{0D108BD9-81ED-4DB2-BD59-A6C34878D82A}">
                    <a16:rowId xmlns:a16="http://schemas.microsoft.com/office/drawing/2014/main" val="2436710178"/>
                  </a:ext>
                </a:extLst>
              </a:tr>
              <a:tr h="617220">
                <a:tc>
                  <a:txBody>
                    <a:bodyPr/>
                    <a:lstStyle/>
                    <a:p>
                      <a:r>
                        <a:rPr lang="en-US" sz="1200" b="1" dirty="0" err="1"/>
                        <a:t>Sotrovimab</a:t>
                      </a:r>
                      <a:r>
                        <a:rPr lang="en-US" sz="1200" b="1" dirty="0"/>
                        <a:t> (single IV infusion) </a:t>
                      </a:r>
                    </a:p>
                  </a:txBody>
                  <a:tcPr marL="68580" marR="68580" marT="34290" marB="34290"/>
                </a:tc>
                <a:tc>
                  <a:txBody>
                    <a:bodyPr/>
                    <a:lstStyle/>
                    <a:p>
                      <a:r>
                        <a:rPr lang="en-US" sz="1200" b="1" dirty="0"/>
                        <a:t>1%</a:t>
                      </a:r>
                    </a:p>
                  </a:txBody>
                  <a:tcPr marL="68580" marR="68580" marT="34290" marB="34290"/>
                </a:tc>
                <a:tc>
                  <a:txBody>
                    <a:bodyPr/>
                    <a:lstStyle/>
                    <a:p>
                      <a:r>
                        <a:rPr lang="en-US" sz="1200" b="1" dirty="0"/>
                        <a:t>7%</a:t>
                      </a:r>
                    </a:p>
                  </a:txBody>
                  <a:tcPr marL="68580" marR="68580" marT="34290" marB="34290"/>
                </a:tc>
                <a:tc>
                  <a:txBody>
                    <a:bodyPr/>
                    <a:lstStyle/>
                    <a:p>
                      <a:endParaRPr lang="en-US" sz="1200" b="1"/>
                    </a:p>
                  </a:txBody>
                  <a:tcPr marL="68580" marR="68580" marT="34290" marB="34290"/>
                </a:tc>
                <a:extLst>
                  <a:ext uri="{0D108BD9-81ED-4DB2-BD59-A6C34878D82A}">
                    <a16:rowId xmlns:a16="http://schemas.microsoft.com/office/drawing/2014/main" val="2674221512"/>
                  </a:ext>
                </a:extLst>
              </a:tr>
              <a:tr h="1040390">
                <a:tc>
                  <a:txBody>
                    <a:bodyPr/>
                    <a:lstStyle/>
                    <a:p>
                      <a:r>
                        <a:rPr lang="en-US" sz="1200" b="1" i="1" dirty="0" err="1"/>
                        <a:t>Bamlanivimab-etesevimab</a:t>
                      </a:r>
                      <a:r>
                        <a:rPr lang="en-US" sz="1200" b="1" i="1" dirty="0"/>
                        <a:t> (IV infusion)</a:t>
                      </a:r>
                      <a:endParaRPr lang="en-US" sz="1200" b="1" dirty="0"/>
                    </a:p>
                  </a:txBody>
                  <a:tcPr marL="68580" marR="68580" marT="34290" marB="34290"/>
                </a:tc>
                <a:tc>
                  <a:txBody>
                    <a:bodyPr/>
                    <a:lstStyle/>
                    <a:p>
                      <a:r>
                        <a:rPr lang="en-US" sz="1200" b="1" dirty="0"/>
                        <a:t>2%</a:t>
                      </a:r>
                    </a:p>
                  </a:txBody>
                  <a:tcPr marL="68580" marR="68580" marT="34290" marB="34290"/>
                </a:tc>
                <a:tc>
                  <a:txBody>
                    <a:bodyPr/>
                    <a:lstStyle/>
                    <a:p>
                      <a:r>
                        <a:rPr lang="en-US" sz="1200" b="1" dirty="0"/>
                        <a:t>7%</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i="1" dirty="0"/>
                    </a:p>
                  </a:txBody>
                  <a:tcPr marL="68580" marR="68580" marT="34290" marB="34290"/>
                </a:tc>
                <a:extLst>
                  <a:ext uri="{0D108BD9-81ED-4DB2-BD59-A6C34878D82A}">
                    <a16:rowId xmlns:a16="http://schemas.microsoft.com/office/drawing/2014/main" val="256692975"/>
                  </a:ext>
                </a:extLst>
              </a:tr>
            </a:tbl>
          </a:graphicData>
        </a:graphic>
      </p:graphicFrame>
    </p:spTree>
    <p:extLst>
      <p:ext uri="{BB962C8B-B14F-4D97-AF65-F5344CB8AC3E}">
        <p14:creationId xmlns:p14="http://schemas.microsoft.com/office/powerpoint/2010/main" val="316306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90720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F4B8EB7D-E320-1544-B752-2577DF89003E}"/>
              </a:ext>
            </a:extLst>
          </p:cNvPr>
          <p:cNvSpPr>
            <a:spLocks noGrp="1"/>
          </p:cNvSpPr>
          <p:nvPr>
            <p:ph type="title"/>
          </p:nvPr>
        </p:nvSpPr>
        <p:spPr>
          <a:xfrm>
            <a:off x="88652" y="1954245"/>
            <a:ext cx="2837078" cy="2540623"/>
          </a:xfrm>
        </p:spPr>
        <p:txBody>
          <a:bodyPr anchor="b">
            <a:normAutofit fontScale="90000"/>
          </a:bodyPr>
          <a:lstStyle/>
          <a:p>
            <a:pPr algn="ctr"/>
            <a:r>
              <a:rPr lang="en-US" sz="3600" b="1" dirty="0">
                <a:solidFill>
                  <a:srgbClr val="FFFFFF"/>
                </a:solidFill>
                <a:latin typeface="Calibri" panose="020F0502020204030204" pitchFamily="34" charset="0"/>
                <a:cs typeface="Calibri" panose="020F0502020204030204" pitchFamily="34" charset="0"/>
              </a:rPr>
              <a:t>SC Monoclonal Antibody Utilization Summary</a:t>
            </a:r>
          </a:p>
        </p:txBody>
      </p:sp>
      <p:sp>
        <p:nvSpPr>
          <p:cNvPr id="3" name="Subtitle 2">
            <a:extLst>
              <a:ext uri="{FF2B5EF4-FFF2-40B4-BE49-F238E27FC236}">
                <a16:creationId xmlns:a16="http://schemas.microsoft.com/office/drawing/2014/main" id="{62452862-BCAA-234A-BAA4-66C20F10C50A}"/>
              </a:ext>
            </a:extLst>
          </p:cNvPr>
          <p:cNvSpPr>
            <a:spLocks noGrp="1"/>
          </p:cNvSpPr>
          <p:nvPr>
            <p:ph idx="1"/>
          </p:nvPr>
        </p:nvSpPr>
        <p:spPr>
          <a:xfrm>
            <a:off x="3111850" y="1050292"/>
            <a:ext cx="6007552" cy="5051852"/>
          </a:xfrm>
        </p:spPr>
        <p:txBody>
          <a:bodyPr anchor="ctr">
            <a:normAutofit/>
          </a:bodyPr>
          <a:lstStyle/>
          <a:p>
            <a:pPr>
              <a:spcAft>
                <a:spcPts val="450"/>
              </a:spcAft>
            </a:pPr>
            <a:r>
              <a:rPr lang="en-US" dirty="0"/>
              <a:t>Over </a:t>
            </a:r>
            <a:r>
              <a:rPr lang="en-US" b="1" dirty="0"/>
              <a:t>19,000 </a:t>
            </a:r>
            <a:r>
              <a:rPr lang="en-US" dirty="0"/>
              <a:t>patients with symptomatic COVID successfully treated to date in SC</a:t>
            </a:r>
            <a:endParaRPr lang="en-US" dirty="0">
              <a:latin typeface="+mn-lt"/>
            </a:endParaRPr>
          </a:p>
          <a:p>
            <a:pPr>
              <a:spcAft>
                <a:spcPts val="450"/>
              </a:spcAft>
            </a:pPr>
            <a:r>
              <a:rPr lang="en-US" dirty="0">
                <a:latin typeface="+mn-lt"/>
              </a:rPr>
              <a:t>Only </a:t>
            </a:r>
            <a:r>
              <a:rPr lang="en-US" dirty="0"/>
              <a:t>about </a:t>
            </a:r>
            <a:r>
              <a:rPr lang="en-US" b="1" dirty="0"/>
              <a:t>40</a:t>
            </a:r>
            <a:r>
              <a:rPr lang="en-US" dirty="0">
                <a:latin typeface="+mn-lt"/>
              </a:rPr>
              <a:t> patients unable to complete treatment</a:t>
            </a:r>
          </a:p>
          <a:p>
            <a:pPr>
              <a:spcAft>
                <a:spcPts val="450"/>
              </a:spcAft>
            </a:pPr>
            <a:r>
              <a:rPr lang="en-US" dirty="0">
                <a:latin typeface="+mn-lt"/>
              </a:rPr>
              <a:t>No documentation of anaphylactic reaction or other serious adverse event</a:t>
            </a:r>
            <a:endParaRPr lang="en-US" sz="2400" b="1" dirty="0"/>
          </a:p>
          <a:p>
            <a:pPr>
              <a:spcAft>
                <a:spcPts val="450"/>
              </a:spcAft>
            </a:pPr>
            <a:r>
              <a:rPr lang="en-US" b="1" dirty="0"/>
              <a:t>15 </a:t>
            </a:r>
            <a:r>
              <a:rPr lang="en-US" dirty="0"/>
              <a:t>new treatment sites have been added to our state network over the past 4-6 weeks</a:t>
            </a:r>
            <a:endParaRPr lang="en-US" b="1" dirty="0">
              <a:latin typeface="+mn-lt"/>
            </a:endParaRPr>
          </a:p>
          <a:p>
            <a:pPr>
              <a:spcAft>
                <a:spcPts val="450"/>
              </a:spcAft>
            </a:pPr>
            <a:r>
              <a:rPr lang="en-US" dirty="0">
                <a:latin typeface="+mn-lt"/>
              </a:rPr>
              <a:t>Estimated number of COVID hospital admissions prevented  </a:t>
            </a:r>
            <a:r>
              <a:rPr lang="en-US" b="1" u="sng" dirty="0">
                <a:latin typeface="+mn-lt"/>
              </a:rPr>
              <a:t>&gt;</a:t>
            </a:r>
            <a:r>
              <a:rPr lang="en-US" dirty="0">
                <a:latin typeface="+mn-lt"/>
              </a:rPr>
              <a:t> </a:t>
            </a:r>
            <a:r>
              <a:rPr lang="en-US" b="1" dirty="0">
                <a:latin typeface="+mn-lt"/>
              </a:rPr>
              <a:t>2075</a:t>
            </a:r>
            <a:endParaRPr lang="en-US" dirty="0">
              <a:latin typeface="+mn-lt"/>
            </a:endParaRPr>
          </a:p>
          <a:p>
            <a:pPr>
              <a:spcAft>
                <a:spcPts val="450"/>
              </a:spcAft>
            </a:pPr>
            <a:r>
              <a:rPr lang="en-US" dirty="0">
                <a:latin typeface="+mn-lt"/>
              </a:rPr>
              <a:t>Estimated number of COVID deaths prevented to date </a:t>
            </a:r>
            <a:r>
              <a:rPr lang="en-US" b="1" u="sng" dirty="0">
                <a:latin typeface="+mn-lt"/>
              </a:rPr>
              <a:t>&gt; </a:t>
            </a:r>
            <a:r>
              <a:rPr lang="en-US" b="1" dirty="0">
                <a:latin typeface="+mn-lt"/>
              </a:rPr>
              <a:t>200</a:t>
            </a:r>
            <a:endParaRPr lang="en-US" sz="1275" b="1" dirty="0"/>
          </a:p>
          <a:p>
            <a:pPr>
              <a:spcAft>
                <a:spcPts val="450"/>
              </a:spcAft>
            </a:pPr>
            <a:endParaRPr lang="en-US" sz="1275" dirty="0"/>
          </a:p>
          <a:p>
            <a:pPr lvl="1">
              <a:spcAft>
                <a:spcPts val="450"/>
              </a:spcAft>
              <a:buFont typeface="Wingdings" panose="05000000000000000000" pitchFamily="2" charset="2"/>
              <a:buChar char="v"/>
            </a:pPr>
            <a:endParaRPr lang="en-US" sz="1275" dirty="0"/>
          </a:p>
        </p:txBody>
      </p:sp>
    </p:spTree>
    <p:extLst>
      <p:ext uri="{BB962C8B-B14F-4D97-AF65-F5344CB8AC3E}">
        <p14:creationId xmlns:p14="http://schemas.microsoft.com/office/powerpoint/2010/main" val="1700825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6297" y="908686"/>
            <a:ext cx="230505" cy="230505"/>
          </a:xfrm>
          <a:custGeom>
            <a:avLst/>
            <a:gdLst/>
            <a:ahLst/>
            <a:cxnLst/>
            <a:rect l="l" t="t" r="r" b="b"/>
            <a:pathLst>
              <a:path w="307340" h="307340">
                <a:moveTo>
                  <a:pt x="153543" y="0"/>
                </a:moveTo>
                <a:lnTo>
                  <a:pt x="105012" y="7827"/>
                </a:lnTo>
                <a:lnTo>
                  <a:pt x="62863" y="29625"/>
                </a:lnTo>
                <a:lnTo>
                  <a:pt x="29625" y="62863"/>
                </a:lnTo>
                <a:lnTo>
                  <a:pt x="7827" y="105012"/>
                </a:lnTo>
                <a:lnTo>
                  <a:pt x="0" y="153543"/>
                </a:lnTo>
                <a:lnTo>
                  <a:pt x="7827" y="202073"/>
                </a:lnTo>
                <a:lnTo>
                  <a:pt x="29625" y="244222"/>
                </a:lnTo>
                <a:lnTo>
                  <a:pt x="62863" y="277460"/>
                </a:lnTo>
                <a:lnTo>
                  <a:pt x="105012" y="299258"/>
                </a:lnTo>
                <a:lnTo>
                  <a:pt x="153543" y="307086"/>
                </a:lnTo>
                <a:lnTo>
                  <a:pt x="202073" y="299258"/>
                </a:lnTo>
                <a:lnTo>
                  <a:pt x="244222" y="277460"/>
                </a:lnTo>
                <a:lnTo>
                  <a:pt x="277460" y="244222"/>
                </a:lnTo>
                <a:lnTo>
                  <a:pt x="299258" y="202073"/>
                </a:lnTo>
                <a:lnTo>
                  <a:pt x="307086" y="153543"/>
                </a:lnTo>
                <a:lnTo>
                  <a:pt x="299258" y="105012"/>
                </a:lnTo>
                <a:lnTo>
                  <a:pt x="277460" y="62863"/>
                </a:lnTo>
                <a:lnTo>
                  <a:pt x="244222" y="29625"/>
                </a:lnTo>
                <a:lnTo>
                  <a:pt x="202073" y="7827"/>
                </a:lnTo>
                <a:lnTo>
                  <a:pt x="153543" y="0"/>
                </a:lnTo>
                <a:close/>
              </a:path>
            </a:pathLst>
          </a:custGeom>
          <a:solidFill>
            <a:srgbClr val="001542"/>
          </a:solidFill>
        </p:spPr>
        <p:txBody>
          <a:bodyPr wrap="square" lIns="0" tIns="0" rIns="0" bIns="0" rtlCol="0"/>
          <a:lstStyle/>
          <a:p>
            <a:pPr defTabSz="685800">
              <a:buClrTx/>
            </a:pPr>
            <a:endParaRPr sz="1350" kern="1200">
              <a:solidFill>
                <a:prstClr val="black"/>
              </a:solidFill>
              <a:latin typeface="Calibri" panose="020F0502020204030204"/>
              <a:ea typeface="+mn-ea"/>
              <a:cs typeface="+mn-cs"/>
            </a:endParaRPr>
          </a:p>
        </p:txBody>
      </p:sp>
      <p:sp>
        <p:nvSpPr>
          <p:cNvPr id="3" name="object 3"/>
          <p:cNvSpPr txBox="1"/>
          <p:nvPr/>
        </p:nvSpPr>
        <p:spPr>
          <a:xfrm>
            <a:off x="160269" y="942492"/>
            <a:ext cx="82867" cy="148117"/>
          </a:xfrm>
          <a:prstGeom prst="rect">
            <a:avLst/>
          </a:prstGeom>
        </p:spPr>
        <p:txBody>
          <a:bodyPr vert="horz" wrap="square" lIns="0" tIns="9525" rIns="0" bIns="0" rtlCol="0">
            <a:spAutoFit/>
          </a:bodyPr>
          <a:lstStyle/>
          <a:p>
            <a:pPr marL="9525" defTabSz="685800">
              <a:spcBef>
                <a:spcPts val="75"/>
              </a:spcBef>
              <a:buClrTx/>
            </a:pPr>
            <a:r>
              <a:rPr sz="900" kern="1200" dirty="0">
                <a:solidFill>
                  <a:srgbClr val="FFFFFF"/>
                </a:solidFill>
                <a:ea typeface="+mn-ea"/>
              </a:rPr>
              <a:t>3</a:t>
            </a:r>
            <a:endParaRPr sz="900" kern="1200">
              <a:solidFill>
                <a:prstClr val="black"/>
              </a:solidFill>
              <a:ea typeface="+mn-ea"/>
            </a:endParaRPr>
          </a:p>
        </p:txBody>
      </p:sp>
      <p:sp>
        <p:nvSpPr>
          <p:cNvPr id="6" name="object 6"/>
          <p:cNvSpPr txBox="1">
            <a:spLocks noGrp="1"/>
          </p:cNvSpPr>
          <p:nvPr>
            <p:ph type="sldNum" sz="quarter" idx="7"/>
          </p:nvPr>
        </p:nvSpPr>
        <p:spPr>
          <a:xfrm>
            <a:off x="-196216" y="857249"/>
            <a:ext cx="122243" cy="208230"/>
          </a:xfrm>
          <a:prstGeom prst="rect">
            <a:avLst/>
          </a:prstGeom>
        </p:spPr>
        <p:txBody>
          <a:bodyPr vert="horz" wrap="square" lIns="0" tIns="476" rIns="0" bIns="0" rtlCol="0">
            <a:spAutoFit/>
          </a:bodyPr>
          <a:lstStyle/>
          <a:p>
            <a:pPr marL="28575" defTabSz="685800">
              <a:spcBef>
                <a:spcPts val="4"/>
              </a:spcBef>
              <a:buClrTx/>
            </a:pPr>
            <a:endParaRPr sz="1350" kern="1200" dirty="0">
              <a:solidFill>
                <a:prstClr val="black"/>
              </a:solidFill>
              <a:latin typeface="Calibri" panose="020F0502020204030204"/>
              <a:ea typeface="+mn-ea"/>
              <a:cs typeface="+mn-cs"/>
            </a:endParaRPr>
          </a:p>
        </p:txBody>
      </p:sp>
      <p:sp>
        <p:nvSpPr>
          <p:cNvPr id="4" name="object 4"/>
          <p:cNvSpPr txBox="1">
            <a:spLocks noGrp="1"/>
          </p:cNvSpPr>
          <p:nvPr>
            <p:ph type="title"/>
          </p:nvPr>
        </p:nvSpPr>
        <p:spPr>
          <a:xfrm>
            <a:off x="477070" y="992087"/>
            <a:ext cx="8666930" cy="380362"/>
          </a:xfrm>
          <a:prstGeom prst="rect">
            <a:avLst/>
          </a:prstGeom>
        </p:spPr>
        <p:txBody>
          <a:bodyPr vert="horz" wrap="square" lIns="0" tIns="58103" rIns="0" bIns="0" rtlCol="0" anchor="ctr">
            <a:spAutoFit/>
          </a:bodyPr>
          <a:lstStyle/>
          <a:p>
            <a:pPr marL="3239929" marR="3810" indent="-3230880">
              <a:lnSpc>
                <a:spcPts val="2520"/>
              </a:lnSpc>
              <a:spcBef>
                <a:spcPts val="458"/>
              </a:spcBef>
            </a:pPr>
            <a:r>
              <a:rPr sz="2400" b="1" spc="-4" dirty="0"/>
              <a:t>COVID-19 treatment guidelines when there are logistical </a:t>
            </a:r>
            <a:r>
              <a:rPr sz="2400" b="1" spc="-656" dirty="0"/>
              <a:t> </a:t>
            </a:r>
            <a:r>
              <a:rPr sz="2400" b="1" spc="-4" dirty="0"/>
              <a:t>constraints</a:t>
            </a:r>
            <a:endParaRPr sz="2400" b="1"/>
          </a:p>
        </p:txBody>
      </p:sp>
      <p:sp>
        <p:nvSpPr>
          <p:cNvPr id="5" name="object 5"/>
          <p:cNvSpPr txBox="1"/>
          <p:nvPr/>
        </p:nvSpPr>
        <p:spPr>
          <a:xfrm>
            <a:off x="243135" y="1531278"/>
            <a:ext cx="8666930" cy="3025348"/>
          </a:xfrm>
          <a:prstGeom prst="rect">
            <a:avLst/>
          </a:prstGeom>
        </p:spPr>
        <p:txBody>
          <a:bodyPr vert="horz" wrap="square" lIns="0" tIns="9049" rIns="0" bIns="0" rtlCol="0">
            <a:spAutoFit/>
          </a:bodyPr>
          <a:lstStyle/>
          <a:p>
            <a:pPr marL="223838" marR="3810" indent="-214313" defTabSz="685800">
              <a:spcBef>
                <a:spcPts val="600"/>
              </a:spcBef>
              <a:buClrTx/>
              <a:buFont typeface="Wingdings"/>
              <a:buChar char=""/>
              <a:tabLst>
                <a:tab pos="224314" algn="l"/>
              </a:tabLst>
            </a:pPr>
            <a:r>
              <a:rPr sz="1425" kern="1200" spc="-4" dirty="0">
                <a:solidFill>
                  <a:prstClr val="black"/>
                </a:solidFill>
                <a:ea typeface="+mn-ea"/>
              </a:rPr>
              <a:t>While</a:t>
            </a:r>
            <a:r>
              <a:rPr sz="1425" kern="1200" spc="8" dirty="0">
                <a:solidFill>
                  <a:prstClr val="black"/>
                </a:solidFill>
                <a:ea typeface="+mn-ea"/>
              </a:rPr>
              <a:t> </a:t>
            </a:r>
            <a:r>
              <a:rPr sz="1425" kern="1200" spc="-4" dirty="0">
                <a:solidFill>
                  <a:prstClr val="black"/>
                </a:solidFill>
                <a:ea typeface="+mn-ea"/>
              </a:rPr>
              <a:t>there</a:t>
            </a:r>
            <a:r>
              <a:rPr sz="1425" kern="1200" spc="19" dirty="0">
                <a:solidFill>
                  <a:prstClr val="black"/>
                </a:solidFill>
                <a:ea typeface="+mn-ea"/>
              </a:rPr>
              <a:t> </a:t>
            </a:r>
            <a:r>
              <a:rPr sz="1425" kern="1200" spc="-4" dirty="0">
                <a:solidFill>
                  <a:prstClr val="black"/>
                </a:solidFill>
                <a:ea typeface="+mn-ea"/>
              </a:rPr>
              <a:t>are</a:t>
            </a:r>
            <a:r>
              <a:rPr sz="1425" kern="1200" spc="11" dirty="0">
                <a:solidFill>
                  <a:prstClr val="black"/>
                </a:solidFill>
                <a:ea typeface="+mn-ea"/>
              </a:rPr>
              <a:t> </a:t>
            </a:r>
            <a:r>
              <a:rPr sz="1425" b="1" kern="1200" spc="-4" dirty="0">
                <a:solidFill>
                  <a:prstClr val="black"/>
                </a:solidFill>
                <a:ea typeface="+mn-ea"/>
              </a:rPr>
              <a:t>currently</a:t>
            </a:r>
            <a:r>
              <a:rPr sz="1425" b="1" kern="1200" spc="23" dirty="0">
                <a:solidFill>
                  <a:prstClr val="black"/>
                </a:solidFill>
                <a:ea typeface="+mn-ea"/>
              </a:rPr>
              <a:t> </a:t>
            </a:r>
            <a:r>
              <a:rPr sz="1425" b="1" kern="1200" spc="-4" dirty="0">
                <a:solidFill>
                  <a:prstClr val="black"/>
                </a:solidFill>
                <a:ea typeface="+mn-ea"/>
              </a:rPr>
              <a:t>no</a:t>
            </a:r>
            <a:r>
              <a:rPr sz="1425" b="1" kern="1200" dirty="0">
                <a:solidFill>
                  <a:prstClr val="black"/>
                </a:solidFill>
                <a:ea typeface="+mn-ea"/>
              </a:rPr>
              <a:t> </a:t>
            </a:r>
            <a:r>
              <a:rPr sz="1425" b="1" kern="1200" spc="-4" dirty="0">
                <a:solidFill>
                  <a:prstClr val="black"/>
                </a:solidFill>
                <a:ea typeface="+mn-ea"/>
              </a:rPr>
              <a:t>shortages</a:t>
            </a:r>
            <a:r>
              <a:rPr sz="1425" b="1" kern="1200" spc="23" dirty="0">
                <a:solidFill>
                  <a:prstClr val="black"/>
                </a:solidFill>
                <a:ea typeface="+mn-ea"/>
              </a:rPr>
              <a:t> </a:t>
            </a:r>
            <a:r>
              <a:rPr sz="1425" b="1" kern="1200" spc="-4" dirty="0">
                <a:solidFill>
                  <a:prstClr val="black"/>
                </a:solidFill>
                <a:ea typeface="+mn-ea"/>
              </a:rPr>
              <a:t>of</a:t>
            </a:r>
            <a:r>
              <a:rPr sz="1425" b="1" kern="1200" dirty="0">
                <a:solidFill>
                  <a:prstClr val="black"/>
                </a:solidFill>
                <a:ea typeface="+mn-ea"/>
              </a:rPr>
              <a:t> </a:t>
            </a:r>
            <a:r>
              <a:rPr sz="1425" b="1" kern="1200" spc="-4" dirty="0">
                <a:solidFill>
                  <a:prstClr val="black"/>
                </a:solidFill>
                <a:ea typeface="+mn-ea"/>
              </a:rPr>
              <a:t>these</a:t>
            </a:r>
            <a:r>
              <a:rPr sz="1425" b="1" kern="1200" spc="19" dirty="0">
                <a:solidFill>
                  <a:prstClr val="black"/>
                </a:solidFill>
                <a:ea typeface="+mn-ea"/>
              </a:rPr>
              <a:t> </a:t>
            </a:r>
            <a:r>
              <a:rPr sz="1425" b="1" kern="1200" spc="-4" dirty="0">
                <a:solidFill>
                  <a:prstClr val="black"/>
                </a:solidFill>
                <a:ea typeface="+mn-ea"/>
              </a:rPr>
              <a:t>monoclonal</a:t>
            </a:r>
            <a:r>
              <a:rPr sz="1425" b="1" kern="1200" spc="19" dirty="0">
                <a:solidFill>
                  <a:prstClr val="black"/>
                </a:solidFill>
                <a:ea typeface="+mn-ea"/>
              </a:rPr>
              <a:t> </a:t>
            </a:r>
            <a:r>
              <a:rPr sz="1425" b="1" kern="1200" spc="-4" dirty="0">
                <a:solidFill>
                  <a:prstClr val="black"/>
                </a:solidFill>
                <a:ea typeface="+mn-ea"/>
              </a:rPr>
              <a:t>antibodies</a:t>
            </a:r>
            <a:r>
              <a:rPr sz="1425" kern="1200" spc="-4" dirty="0">
                <a:solidFill>
                  <a:prstClr val="black"/>
                </a:solidFill>
                <a:ea typeface="+mn-ea"/>
              </a:rPr>
              <a:t>,</a:t>
            </a:r>
            <a:r>
              <a:rPr sz="1425" kern="1200" spc="19" dirty="0">
                <a:solidFill>
                  <a:prstClr val="black"/>
                </a:solidFill>
                <a:ea typeface="+mn-ea"/>
              </a:rPr>
              <a:t> </a:t>
            </a:r>
            <a:r>
              <a:rPr sz="1425" kern="1200" spc="-4" dirty="0">
                <a:solidFill>
                  <a:prstClr val="black"/>
                </a:solidFill>
                <a:ea typeface="+mn-ea"/>
              </a:rPr>
              <a:t>logistical</a:t>
            </a:r>
            <a:r>
              <a:rPr sz="1425" kern="1200" spc="11" dirty="0">
                <a:solidFill>
                  <a:prstClr val="black"/>
                </a:solidFill>
                <a:ea typeface="+mn-ea"/>
              </a:rPr>
              <a:t> </a:t>
            </a:r>
            <a:r>
              <a:rPr sz="1425" kern="1200" spc="-4" dirty="0">
                <a:solidFill>
                  <a:prstClr val="black"/>
                </a:solidFill>
                <a:ea typeface="+mn-ea"/>
              </a:rPr>
              <a:t>constraints</a:t>
            </a:r>
            <a:r>
              <a:rPr sz="1425" kern="1200" spc="23" dirty="0">
                <a:solidFill>
                  <a:prstClr val="black"/>
                </a:solidFill>
                <a:ea typeface="+mn-ea"/>
              </a:rPr>
              <a:t> </a:t>
            </a:r>
            <a:r>
              <a:rPr sz="1425" kern="1200" spc="-4" dirty="0">
                <a:solidFill>
                  <a:prstClr val="black"/>
                </a:solidFill>
                <a:ea typeface="+mn-ea"/>
              </a:rPr>
              <a:t>(e.g., </a:t>
            </a:r>
            <a:r>
              <a:rPr sz="1425" kern="1200" dirty="0">
                <a:solidFill>
                  <a:prstClr val="black"/>
                </a:solidFill>
                <a:ea typeface="+mn-ea"/>
              </a:rPr>
              <a:t> </a:t>
            </a:r>
            <a:r>
              <a:rPr sz="1425" kern="1200" spc="-4" dirty="0">
                <a:solidFill>
                  <a:prstClr val="black"/>
                </a:solidFill>
                <a:ea typeface="+mn-ea"/>
              </a:rPr>
              <a:t>limited</a:t>
            </a:r>
            <a:r>
              <a:rPr sz="1425" kern="1200" spc="8" dirty="0">
                <a:solidFill>
                  <a:prstClr val="black"/>
                </a:solidFill>
                <a:ea typeface="+mn-ea"/>
              </a:rPr>
              <a:t> </a:t>
            </a:r>
            <a:r>
              <a:rPr sz="1425" kern="1200" spc="-4" dirty="0">
                <a:solidFill>
                  <a:prstClr val="black"/>
                </a:solidFill>
                <a:ea typeface="+mn-ea"/>
              </a:rPr>
              <a:t>space,</a:t>
            </a:r>
            <a:r>
              <a:rPr sz="1425" kern="1200" spc="23" dirty="0">
                <a:solidFill>
                  <a:prstClr val="black"/>
                </a:solidFill>
                <a:ea typeface="+mn-ea"/>
              </a:rPr>
              <a:t> </a:t>
            </a:r>
            <a:r>
              <a:rPr sz="1425" kern="1200" spc="-4" dirty="0">
                <a:solidFill>
                  <a:prstClr val="black"/>
                </a:solidFill>
                <a:ea typeface="+mn-ea"/>
              </a:rPr>
              <a:t>not</a:t>
            </a:r>
            <a:r>
              <a:rPr sz="1425" kern="1200" spc="23" dirty="0">
                <a:solidFill>
                  <a:prstClr val="black"/>
                </a:solidFill>
                <a:ea typeface="+mn-ea"/>
              </a:rPr>
              <a:t> </a:t>
            </a:r>
            <a:r>
              <a:rPr sz="1425" kern="1200" spc="-4" dirty="0">
                <a:solidFill>
                  <a:prstClr val="black"/>
                </a:solidFill>
                <a:ea typeface="+mn-ea"/>
              </a:rPr>
              <a:t>enough</a:t>
            </a:r>
            <a:r>
              <a:rPr sz="1425" kern="1200" spc="30" dirty="0">
                <a:solidFill>
                  <a:prstClr val="black"/>
                </a:solidFill>
                <a:ea typeface="+mn-ea"/>
              </a:rPr>
              <a:t> </a:t>
            </a:r>
            <a:r>
              <a:rPr sz="1425" kern="1200" spc="-8" dirty="0">
                <a:solidFill>
                  <a:prstClr val="black"/>
                </a:solidFill>
                <a:ea typeface="+mn-ea"/>
              </a:rPr>
              <a:t>staff</a:t>
            </a:r>
            <a:r>
              <a:rPr sz="1425" kern="1200" spc="8" dirty="0">
                <a:solidFill>
                  <a:prstClr val="black"/>
                </a:solidFill>
                <a:ea typeface="+mn-ea"/>
              </a:rPr>
              <a:t> </a:t>
            </a:r>
            <a:r>
              <a:rPr sz="1425" kern="1200" spc="-4" dirty="0">
                <a:solidFill>
                  <a:prstClr val="black"/>
                </a:solidFill>
                <a:ea typeface="+mn-ea"/>
              </a:rPr>
              <a:t>who</a:t>
            </a:r>
            <a:r>
              <a:rPr sz="1425" kern="1200" spc="19" dirty="0">
                <a:solidFill>
                  <a:prstClr val="black"/>
                </a:solidFill>
                <a:ea typeface="+mn-ea"/>
              </a:rPr>
              <a:t> </a:t>
            </a:r>
            <a:r>
              <a:rPr sz="1425" kern="1200" spc="-4" dirty="0">
                <a:solidFill>
                  <a:prstClr val="black"/>
                </a:solidFill>
                <a:ea typeface="+mn-ea"/>
              </a:rPr>
              <a:t>can</a:t>
            </a:r>
            <a:r>
              <a:rPr sz="1425" kern="1200" spc="15" dirty="0">
                <a:solidFill>
                  <a:prstClr val="black"/>
                </a:solidFill>
                <a:ea typeface="+mn-ea"/>
              </a:rPr>
              <a:t> </a:t>
            </a:r>
            <a:r>
              <a:rPr sz="1425" kern="1200" spc="-4" dirty="0">
                <a:solidFill>
                  <a:prstClr val="black"/>
                </a:solidFill>
                <a:ea typeface="+mn-ea"/>
              </a:rPr>
              <a:t>administer</a:t>
            </a:r>
            <a:r>
              <a:rPr sz="1425" kern="1200" spc="19" dirty="0">
                <a:solidFill>
                  <a:prstClr val="black"/>
                </a:solidFill>
                <a:ea typeface="+mn-ea"/>
              </a:rPr>
              <a:t> </a:t>
            </a:r>
            <a:r>
              <a:rPr sz="1425" kern="1200" spc="-4" dirty="0">
                <a:solidFill>
                  <a:prstClr val="black"/>
                </a:solidFill>
                <a:ea typeface="+mn-ea"/>
              </a:rPr>
              <a:t>therapy)</a:t>
            </a:r>
            <a:r>
              <a:rPr sz="1425" kern="1200" spc="19" dirty="0">
                <a:solidFill>
                  <a:prstClr val="black"/>
                </a:solidFill>
                <a:ea typeface="+mn-ea"/>
              </a:rPr>
              <a:t> </a:t>
            </a:r>
            <a:r>
              <a:rPr sz="1425" kern="1200" spc="-4" dirty="0">
                <a:solidFill>
                  <a:prstClr val="black"/>
                </a:solidFill>
                <a:ea typeface="+mn-ea"/>
              </a:rPr>
              <a:t>can</a:t>
            </a:r>
            <a:r>
              <a:rPr sz="1425" kern="1200" spc="15" dirty="0">
                <a:solidFill>
                  <a:prstClr val="black"/>
                </a:solidFill>
                <a:ea typeface="+mn-ea"/>
              </a:rPr>
              <a:t> </a:t>
            </a:r>
            <a:r>
              <a:rPr sz="1425" kern="1200" spc="-4" dirty="0">
                <a:solidFill>
                  <a:prstClr val="black"/>
                </a:solidFill>
                <a:ea typeface="+mn-ea"/>
              </a:rPr>
              <a:t>make</a:t>
            </a:r>
            <a:r>
              <a:rPr sz="1425" kern="1200" spc="15" dirty="0">
                <a:solidFill>
                  <a:prstClr val="black"/>
                </a:solidFill>
                <a:ea typeface="+mn-ea"/>
              </a:rPr>
              <a:t> </a:t>
            </a:r>
            <a:r>
              <a:rPr sz="1425" kern="1200" spc="-4" dirty="0">
                <a:solidFill>
                  <a:prstClr val="black"/>
                </a:solidFill>
                <a:ea typeface="+mn-ea"/>
              </a:rPr>
              <a:t>it</a:t>
            </a:r>
            <a:r>
              <a:rPr sz="1425" kern="1200" dirty="0">
                <a:solidFill>
                  <a:prstClr val="black"/>
                </a:solidFill>
                <a:ea typeface="+mn-ea"/>
              </a:rPr>
              <a:t> </a:t>
            </a:r>
            <a:r>
              <a:rPr sz="1425" kern="1200" spc="-8" dirty="0">
                <a:solidFill>
                  <a:prstClr val="black"/>
                </a:solidFill>
                <a:ea typeface="+mn-ea"/>
              </a:rPr>
              <a:t>difficult</a:t>
            </a:r>
            <a:r>
              <a:rPr sz="1425" kern="1200" spc="19" dirty="0">
                <a:solidFill>
                  <a:prstClr val="black"/>
                </a:solidFill>
                <a:ea typeface="+mn-ea"/>
              </a:rPr>
              <a:t> </a:t>
            </a:r>
            <a:r>
              <a:rPr sz="1425" kern="1200" spc="-4" dirty="0">
                <a:solidFill>
                  <a:prstClr val="black"/>
                </a:solidFill>
                <a:ea typeface="+mn-ea"/>
              </a:rPr>
              <a:t>to</a:t>
            </a:r>
            <a:r>
              <a:rPr sz="1425" kern="1200" spc="11" dirty="0">
                <a:solidFill>
                  <a:prstClr val="black"/>
                </a:solidFill>
                <a:ea typeface="+mn-ea"/>
              </a:rPr>
              <a:t> </a:t>
            </a:r>
            <a:r>
              <a:rPr sz="1425" kern="1200" spc="-4" dirty="0">
                <a:solidFill>
                  <a:prstClr val="black"/>
                </a:solidFill>
                <a:ea typeface="+mn-ea"/>
              </a:rPr>
              <a:t>administer</a:t>
            </a:r>
            <a:r>
              <a:rPr sz="1425" kern="1200" spc="15" dirty="0">
                <a:solidFill>
                  <a:prstClr val="black"/>
                </a:solidFill>
                <a:ea typeface="+mn-ea"/>
              </a:rPr>
              <a:t> </a:t>
            </a:r>
            <a:r>
              <a:rPr sz="1425" kern="1200" spc="-4" dirty="0">
                <a:solidFill>
                  <a:prstClr val="black"/>
                </a:solidFill>
                <a:ea typeface="+mn-ea"/>
              </a:rPr>
              <a:t>these</a:t>
            </a:r>
            <a:r>
              <a:rPr sz="1425" kern="1200" spc="23" dirty="0">
                <a:solidFill>
                  <a:prstClr val="black"/>
                </a:solidFill>
                <a:ea typeface="+mn-ea"/>
              </a:rPr>
              <a:t> </a:t>
            </a:r>
            <a:r>
              <a:rPr sz="1425" kern="1200" spc="-4" dirty="0">
                <a:solidFill>
                  <a:prstClr val="black"/>
                </a:solidFill>
                <a:ea typeface="+mn-ea"/>
              </a:rPr>
              <a:t>agents </a:t>
            </a:r>
            <a:r>
              <a:rPr sz="1425" kern="1200" spc="-344" dirty="0">
                <a:solidFill>
                  <a:prstClr val="black"/>
                </a:solidFill>
                <a:ea typeface="+mn-ea"/>
              </a:rPr>
              <a:t> </a:t>
            </a:r>
            <a:r>
              <a:rPr sz="1425" kern="1200" spc="-4" dirty="0">
                <a:solidFill>
                  <a:prstClr val="black"/>
                </a:solidFill>
                <a:ea typeface="+mn-ea"/>
              </a:rPr>
              <a:t>to</a:t>
            </a:r>
            <a:r>
              <a:rPr sz="1425" kern="1200" spc="11" dirty="0">
                <a:solidFill>
                  <a:prstClr val="black"/>
                </a:solidFill>
                <a:ea typeface="+mn-ea"/>
              </a:rPr>
              <a:t> </a:t>
            </a:r>
            <a:r>
              <a:rPr sz="1425" kern="1200" spc="-4" dirty="0">
                <a:solidFill>
                  <a:prstClr val="black"/>
                </a:solidFill>
                <a:ea typeface="+mn-ea"/>
              </a:rPr>
              <a:t>all</a:t>
            </a:r>
            <a:r>
              <a:rPr sz="1425" kern="1200" dirty="0">
                <a:solidFill>
                  <a:prstClr val="black"/>
                </a:solidFill>
                <a:ea typeface="+mn-ea"/>
              </a:rPr>
              <a:t> </a:t>
            </a:r>
            <a:r>
              <a:rPr sz="1425" kern="1200" spc="-4" dirty="0">
                <a:solidFill>
                  <a:prstClr val="black"/>
                </a:solidFill>
                <a:ea typeface="+mn-ea"/>
              </a:rPr>
              <a:t>eligible</a:t>
            </a:r>
            <a:r>
              <a:rPr sz="1425" kern="1200" spc="23" dirty="0">
                <a:solidFill>
                  <a:prstClr val="black"/>
                </a:solidFill>
                <a:ea typeface="+mn-ea"/>
              </a:rPr>
              <a:t> </a:t>
            </a:r>
            <a:r>
              <a:rPr sz="1425" kern="1200" spc="-4" dirty="0">
                <a:solidFill>
                  <a:prstClr val="black"/>
                </a:solidFill>
                <a:ea typeface="+mn-ea"/>
              </a:rPr>
              <a:t>patients.</a:t>
            </a:r>
            <a:r>
              <a:rPr sz="1425" kern="1200" spc="26" dirty="0">
                <a:solidFill>
                  <a:prstClr val="black"/>
                </a:solidFill>
                <a:ea typeface="+mn-ea"/>
              </a:rPr>
              <a:t> </a:t>
            </a:r>
            <a:r>
              <a:rPr sz="1425" kern="1200" spc="-4" dirty="0">
                <a:solidFill>
                  <a:prstClr val="black"/>
                </a:solidFill>
                <a:ea typeface="+mn-ea"/>
              </a:rPr>
              <a:t>In</a:t>
            </a:r>
            <a:r>
              <a:rPr sz="1425" kern="1200" spc="11" dirty="0">
                <a:solidFill>
                  <a:prstClr val="black"/>
                </a:solidFill>
                <a:ea typeface="+mn-ea"/>
              </a:rPr>
              <a:t> </a:t>
            </a:r>
            <a:r>
              <a:rPr sz="1425" kern="1200" spc="-4" dirty="0">
                <a:solidFill>
                  <a:prstClr val="black"/>
                </a:solidFill>
                <a:ea typeface="+mn-ea"/>
              </a:rPr>
              <a:t>situations</a:t>
            </a:r>
            <a:r>
              <a:rPr sz="1425" kern="1200" spc="23" dirty="0">
                <a:solidFill>
                  <a:prstClr val="black"/>
                </a:solidFill>
                <a:ea typeface="+mn-ea"/>
              </a:rPr>
              <a:t> </a:t>
            </a:r>
            <a:r>
              <a:rPr sz="1425" kern="1200" spc="-8" dirty="0">
                <a:solidFill>
                  <a:prstClr val="black"/>
                </a:solidFill>
                <a:ea typeface="+mn-ea"/>
              </a:rPr>
              <a:t>where</a:t>
            </a:r>
            <a:r>
              <a:rPr sz="1425" kern="1200" spc="19" dirty="0">
                <a:solidFill>
                  <a:prstClr val="black"/>
                </a:solidFill>
                <a:ea typeface="+mn-ea"/>
              </a:rPr>
              <a:t> </a:t>
            </a:r>
            <a:r>
              <a:rPr sz="1425" kern="1200" spc="-4" dirty="0">
                <a:solidFill>
                  <a:prstClr val="black"/>
                </a:solidFill>
                <a:ea typeface="+mn-ea"/>
              </a:rPr>
              <a:t>it</a:t>
            </a:r>
            <a:r>
              <a:rPr sz="1425" kern="1200" spc="4" dirty="0">
                <a:solidFill>
                  <a:prstClr val="black"/>
                </a:solidFill>
                <a:ea typeface="+mn-ea"/>
              </a:rPr>
              <a:t> </a:t>
            </a:r>
            <a:r>
              <a:rPr sz="1425" kern="1200" spc="-4" dirty="0">
                <a:solidFill>
                  <a:prstClr val="black"/>
                </a:solidFill>
                <a:ea typeface="+mn-ea"/>
              </a:rPr>
              <a:t>is</a:t>
            </a:r>
            <a:r>
              <a:rPr sz="1425" kern="1200" dirty="0">
                <a:solidFill>
                  <a:prstClr val="black"/>
                </a:solidFill>
                <a:ea typeface="+mn-ea"/>
              </a:rPr>
              <a:t> </a:t>
            </a:r>
            <a:r>
              <a:rPr sz="1425" kern="1200" spc="-4" dirty="0">
                <a:solidFill>
                  <a:prstClr val="black"/>
                </a:solidFill>
                <a:ea typeface="+mn-ea"/>
              </a:rPr>
              <a:t>necessary</a:t>
            </a:r>
            <a:r>
              <a:rPr sz="1425" kern="1200" spc="23" dirty="0">
                <a:solidFill>
                  <a:prstClr val="black"/>
                </a:solidFill>
                <a:ea typeface="+mn-ea"/>
              </a:rPr>
              <a:t> </a:t>
            </a:r>
            <a:r>
              <a:rPr sz="1425" kern="1200" spc="-4" dirty="0">
                <a:solidFill>
                  <a:prstClr val="black"/>
                </a:solidFill>
                <a:ea typeface="+mn-ea"/>
              </a:rPr>
              <a:t>to</a:t>
            </a:r>
            <a:r>
              <a:rPr sz="1425" kern="1200" spc="11" dirty="0">
                <a:solidFill>
                  <a:prstClr val="black"/>
                </a:solidFill>
                <a:ea typeface="+mn-ea"/>
              </a:rPr>
              <a:t> </a:t>
            </a:r>
            <a:r>
              <a:rPr sz="1425" kern="1200" spc="-4" dirty="0">
                <a:solidFill>
                  <a:prstClr val="black"/>
                </a:solidFill>
                <a:ea typeface="+mn-ea"/>
              </a:rPr>
              <a:t>triage</a:t>
            </a:r>
            <a:r>
              <a:rPr sz="1425" kern="1200" spc="15" dirty="0">
                <a:solidFill>
                  <a:prstClr val="black"/>
                </a:solidFill>
                <a:ea typeface="+mn-ea"/>
              </a:rPr>
              <a:t> </a:t>
            </a:r>
            <a:r>
              <a:rPr sz="1425" kern="1200" spc="-4" dirty="0">
                <a:solidFill>
                  <a:prstClr val="black"/>
                </a:solidFill>
                <a:ea typeface="+mn-ea"/>
              </a:rPr>
              <a:t>eligible</a:t>
            </a:r>
            <a:r>
              <a:rPr sz="1425" kern="1200" spc="19" dirty="0">
                <a:solidFill>
                  <a:prstClr val="black"/>
                </a:solidFill>
                <a:ea typeface="+mn-ea"/>
              </a:rPr>
              <a:t> </a:t>
            </a:r>
            <a:r>
              <a:rPr sz="1425" kern="1200" spc="-4" dirty="0">
                <a:solidFill>
                  <a:prstClr val="black"/>
                </a:solidFill>
                <a:ea typeface="+mn-ea"/>
              </a:rPr>
              <a:t>patients,</a:t>
            </a:r>
            <a:r>
              <a:rPr sz="1425" kern="1200" spc="26" dirty="0">
                <a:solidFill>
                  <a:prstClr val="black"/>
                </a:solidFill>
                <a:ea typeface="+mn-ea"/>
              </a:rPr>
              <a:t> </a:t>
            </a:r>
            <a:r>
              <a:rPr sz="1425" kern="1200" spc="-4" dirty="0">
                <a:solidFill>
                  <a:prstClr val="black"/>
                </a:solidFill>
                <a:ea typeface="+mn-ea"/>
              </a:rPr>
              <a:t>the</a:t>
            </a:r>
            <a:r>
              <a:rPr sz="1425" kern="1200" spc="15" dirty="0">
                <a:solidFill>
                  <a:prstClr val="black"/>
                </a:solidFill>
                <a:ea typeface="+mn-ea"/>
              </a:rPr>
              <a:t> </a:t>
            </a:r>
            <a:r>
              <a:rPr sz="1425" kern="1200" spc="-4" dirty="0">
                <a:solidFill>
                  <a:prstClr val="black"/>
                </a:solidFill>
                <a:ea typeface="+mn-ea"/>
              </a:rPr>
              <a:t>Panel</a:t>
            </a:r>
            <a:r>
              <a:rPr sz="1425" kern="1200" spc="23" dirty="0">
                <a:solidFill>
                  <a:prstClr val="black"/>
                </a:solidFill>
                <a:ea typeface="+mn-ea"/>
              </a:rPr>
              <a:t> </a:t>
            </a:r>
            <a:r>
              <a:rPr sz="1425" kern="1200" spc="-4" dirty="0">
                <a:solidFill>
                  <a:prstClr val="black"/>
                </a:solidFill>
                <a:ea typeface="+mn-ea"/>
              </a:rPr>
              <a:t>suggests:</a:t>
            </a:r>
            <a:endParaRPr sz="1425" kern="1200" dirty="0">
              <a:solidFill>
                <a:prstClr val="black"/>
              </a:solidFill>
              <a:ea typeface="+mn-ea"/>
            </a:endParaRPr>
          </a:p>
          <a:p>
            <a:pPr marL="695325" lvl="1" indent="-216694" defTabSz="685800">
              <a:spcBef>
                <a:spcPts val="596"/>
              </a:spcBef>
              <a:buFont typeface="Arial"/>
              <a:buChar char="•"/>
              <a:tabLst>
                <a:tab pos="695325" algn="l"/>
                <a:tab pos="695801" algn="l"/>
              </a:tabLst>
            </a:pPr>
            <a:r>
              <a:rPr sz="1425" b="1" kern="1200" spc="-4" dirty="0">
                <a:solidFill>
                  <a:srgbClr val="00AF50"/>
                </a:solidFill>
                <a:ea typeface="+mn-ea"/>
              </a:rPr>
              <a:t>Prioritizing</a:t>
            </a:r>
            <a:r>
              <a:rPr sz="1425" b="1" kern="1200" spc="4" dirty="0">
                <a:solidFill>
                  <a:srgbClr val="00AF50"/>
                </a:solidFill>
                <a:ea typeface="+mn-ea"/>
              </a:rPr>
              <a:t> </a:t>
            </a:r>
            <a:r>
              <a:rPr sz="1425" b="1" kern="1200" spc="-4" dirty="0">
                <a:solidFill>
                  <a:srgbClr val="00AF50"/>
                </a:solidFill>
                <a:ea typeface="+mn-ea"/>
              </a:rPr>
              <a:t>the</a:t>
            </a:r>
            <a:r>
              <a:rPr sz="1425" b="1" kern="1200" spc="8" dirty="0">
                <a:solidFill>
                  <a:srgbClr val="00AF50"/>
                </a:solidFill>
                <a:ea typeface="+mn-ea"/>
              </a:rPr>
              <a:t> </a:t>
            </a:r>
            <a:r>
              <a:rPr sz="1425" b="1" kern="1200" spc="-4" dirty="0">
                <a:solidFill>
                  <a:srgbClr val="00AF50"/>
                </a:solidFill>
                <a:ea typeface="+mn-ea"/>
              </a:rPr>
              <a:t>treatment</a:t>
            </a:r>
            <a:r>
              <a:rPr sz="1425" b="1" kern="1200" spc="15" dirty="0">
                <a:solidFill>
                  <a:srgbClr val="00AF50"/>
                </a:solidFill>
                <a:ea typeface="+mn-ea"/>
              </a:rPr>
              <a:t> </a:t>
            </a:r>
            <a:r>
              <a:rPr sz="1425" b="1" kern="1200" spc="-4" dirty="0">
                <a:solidFill>
                  <a:srgbClr val="00AF50"/>
                </a:solidFill>
                <a:ea typeface="+mn-ea"/>
              </a:rPr>
              <a:t>of</a:t>
            </a:r>
            <a:r>
              <a:rPr sz="1425" b="1" kern="1200" dirty="0">
                <a:solidFill>
                  <a:srgbClr val="00AF50"/>
                </a:solidFill>
                <a:ea typeface="+mn-ea"/>
              </a:rPr>
              <a:t> </a:t>
            </a:r>
            <a:r>
              <a:rPr sz="1425" b="1" kern="1200" spc="-4" dirty="0">
                <a:solidFill>
                  <a:srgbClr val="00AF50"/>
                </a:solidFill>
                <a:ea typeface="+mn-ea"/>
              </a:rPr>
              <a:t>COVID-19</a:t>
            </a:r>
            <a:r>
              <a:rPr sz="1425" b="1" kern="1200" spc="23" dirty="0">
                <a:solidFill>
                  <a:srgbClr val="00AF50"/>
                </a:solidFill>
                <a:ea typeface="+mn-ea"/>
              </a:rPr>
              <a:t> </a:t>
            </a:r>
            <a:r>
              <a:rPr sz="1425" b="1" kern="1200" spc="-4" dirty="0">
                <a:solidFill>
                  <a:srgbClr val="00AF50"/>
                </a:solidFill>
                <a:ea typeface="+mn-ea"/>
              </a:rPr>
              <a:t>over</a:t>
            </a:r>
            <a:r>
              <a:rPr sz="1425" b="1" kern="1200" spc="11" dirty="0">
                <a:solidFill>
                  <a:srgbClr val="00AF50"/>
                </a:solidFill>
                <a:ea typeface="+mn-ea"/>
              </a:rPr>
              <a:t> </a:t>
            </a:r>
            <a:r>
              <a:rPr sz="1425" b="1" kern="1200" spc="-4" dirty="0">
                <a:solidFill>
                  <a:srgbClr val="00AF50"/>
                </a:solidFill>
                <a:ea typeface="+mn-ea"/>
              </a:rPr>
              <a:t>PEP</a:t>
            </a:r>
            <a:r>
              <a:rPr sz="1425" b="1" kern="1200" spc="-8" dirty="0">
                <a:solidFill>
                  <a:srgbClr val="00AF50"/>
                </a:solidFill>
                <a:ea typeface="+mn-ea"/>
              </a:rPr>
              <a:t> </a:t>
            </a:r>
            <a:r>
              <a:rPr sz="1425" b="1" kern="1200" spc="-4" dirty="0">
                <a:solidFill>
                  <a:srgbClr val="00AF50"/>
                </a:solidFill>
                <a:ea typeface="+mn-ea"/>
              </a:rPr>
              <a:t>of </a:t>
            </a:r>
            <a:r>
              <a:rPr sz="1425" b="1" kern="1200" spc="-11" dirty="0">
                <a:solidFill>
                  <a:srgbClr val="00AF50"/>
                </a:solidFill>
                <a:ea typeface="+mn-ea"/>
              </a:rPr>
              <a:t>SARS-CoV-2</a:t>
            </a:r>
            <a:r>
              <a:rPr sz="1425" b="1" kern="1200" spc="15" dirty="0">
                <a:solidFill>
                  <a:srgbClr val="00AF50"/>
                </a:solidFill>
                <a:ea typeface="+mn-ea"/>
              </a:rPr>
              <a:t> </a:t>
            </a:r>
            <a:r>
              <a:rPr sz="1425" b="1" kern="1200" spc="-4" dirty="0">
                <a:solidFill>
                  <a:srgbClr val="00AF50"/>
                </a:solidFill>
                <a:ea typeface="+mn-ea"/>
              </a:rPr>
              <a:t>infection.</a:t>
            </a:r>
            <a:endParaRPr sz="1425" kern="1200" dirty="0">
              <a:solidFill>
                <a:prstClr val="black"/>
              </a:solidFill>
              <a:ea typeface="+mn-ea"/>
            </a:endParaRPr>
          </a:p>
          <a:p>
            <a:pPr marL="695325" marR="518160" lvl="1" indent="-216218" defTabSz="685800">
              <a:spcBef>
                <a:spcPts val="604"/>
              </a:spcBef>
              <a:buFont typeface="Arial"/>
              <a:buChar char="•"/>
              <a:tabLst>
                <a:tab pos="694849" algn="l"/>
                <a:tab pos="695801" algn="l"/>
              </a:tabLst>
            </a:pPr>
            <a:r>
              <a:rPr sz="1425" b="1" kern="1200" spc="-4" dirty="0">
                <a:solidFill>
                  <a:srgbClr val="00AF50"/>
                </a:solidFill>
                <a:ea typeface="+mn-ea"/>
              </a:rPr>
              <a:t>Prioritizing</a:t>
            </a:r>
            <a:r>
              <a:rPr sz="1425" b="1" kern="1200" spc="8" dirty="0">
                <a:solidFill>
                  <a:srgbClr val="00AF50"/>
                </a:solidFill>
                <a:ea typeface="+mn-ea"/>
              </a:rPr>
              <a:t> </a:t>
            </a:r>
            <a:r>
              <a:rPr sz="1425" b="1" kern="1200" spc="-4" dirty="0">
                <a:solidFill>
                  <a:srgbClr val="00AF50"/>
                </a:solidFill>
                <a:ea typeface="+mn-ea"/>
              </a:rPr>
              <a:t>the</a:t>
            </a:r>
            <a:r>
              <a:rPr sz="1425" b="1" kern="1200" spc="11" dirty="0">
                <a:solidFill>
                  <a:srgbClr val="00AF50"/>
                </a:solidFill>
                <a:ea typeface="+mn-ea"/>
              </a:rPr>
              <a:t> </a:t>
            </a:r>
            <a:r>
              <a:rPr sz="1425" b="1" kern="1200" spc="-4" dirty="0">
                <a:solidFill>
                  <a:srgbClr val="00AF50"/>
                </a:solidFill>
                <a:ea typeface="+mn-ea"/>
              </a:rPr>
              <a:t>following</a:t>
            </a:r>
            <a:r>
              <a:rPr sz="1425" b="1" kern="1200" spc="8" dirty="0">
                <a:solidFill>
                  <a:srgbClr val="00AF50"/>
                </a:solidFill>
                <a:ea typeface="+mn-ea"/>
              </a:rPr>
              <a:t> </a:t>
            </a:r>
            <a:r>
              <a:rPr sz="1425" b="1" kern="1200" spc="-4" dirty="0">
                <a:solidFill>
                  <a:srgbClr val="00AF50"/>
                </a:solidFill>
                <a:ea typeface="+mn-ea"/>
              </a:rPr>
              <a:t>groups</a:t>
            </a:r>
            <a:r>
              <a:rPr sz="1425" b="1" kern="1200" spc="8" dirty="0">
                <a:solidFill>
                  <a:srgbClr val="00AF50"/>
                </a:solidFill>
                <a:ea typeface="+mn-ea"/>
              </a:rPr>
              <a:t> </a:t>
            </a:r>
            <a:r>
              <a:rPr sz="1425" b="1" kern="1200" spc="-4" dirty="0">
                <a:solidFill>
                  <a:srgbClr val="00AF50"/>
                </a:solidFill>
                <a:ea typeface="+mn-ea"/>
              </a:rPr>
              <a:t>over</a:t>
            </a:r>
            <a:r>
              <a:rPr sz="1425" b="1" kern="1200" spc="15" dirty="0">
                <a:solidFill>
                  <a:srgbClr val="00AF50"/>
                </a:solidFill>
                <a:ea typeface="+mn-ea"/>
              </a:rPr>
              <a:t> </a:t>
            </a:r>
            <a:r>
              <a:rPr sz="1425" b="1" kern="1200" spc="-4" dirty="0">
                <a:solidFill>
                  <a:srgbClr val="00AF50"/>
                </a:solidFill>
                <a:ea typeface="+mn-ea"/>
              </a:rPr>
              <a:t>vaccinated</a:t>
            </a:r>
            <a:r>
              <a:rPr sz="1425" b="1" kern="1200" spc="26" dirty="0">
                <a:solidFill>
                  <a:srgbClr val="00AF50"/>
                </a:solidFill>
                <a:ea typeface="+mn-ea"/>
              </a:rPr>
              <a:t> </a:t>
            </a:r>
            <a:r>
              <a:rPr sz="1425" b="1" kern="1200" spc="-4" dirty="0">
                <a:solidFill>
                  <a:srgbClr val="00AF50"/>
                </a:solidFill>
                <a:ea typeface="+mn-ea"/>
              </a:rPr>
              <a:t>individuals</a:t>
            </a:r>
            <a:r>
              <a:rPr sz="1425" b="1" kern="1200" spc="23" dirty="0">
                <a:solidFill>
                  <a:srgbClr val="00AF50"/>
                </a:solidFill>
                <a:ea typeface="+mn-ea"/>
              </a:rPr>
              <a:t> </a:t>
            </a:r>
            <a:r>
              <a:rPr sz="1425" b="1" kern="1200" spc="-4" dirty="0">
                <a:solidFill>
                  <a:srgbClr val="00AF50"/>
                </a:solidFill>
                <a:ea typeface="+mn-ea"/>
              </a:rPr>
              <a:t>who</a:t>
            </a:r>
            <a:r>
              <a:rPr sz="1425" b="1" kern="1200" spc="8" dirty="0">
                <a:solidFill>
                  <a:srgbClr val="00AF50"/>
                </a:solidFill>
                <a:ea typeface="+mn-ea"/>
              </a:rPr>
              <a:t> </a:t>
            </a:r>
            <a:r>
              <a:rPr sz="1425" b="1" kern="1200" spc="-4" dirty="0">
                <a:solidFill>
                  <a:srgbClr val="00AF50"/>
                </a:solidFill>
                <a:ea typeface="+mn-ea"/>
              </a:rPr>
              <a:t>are</a:t>
            </a:r>
            <a:r>
              <a:rPr sz="1425" b="1" kern="1200" spc="19" dirty="0">
                <a:solidFill>
                  <a:srgbClr val="00AF50"/>
                </a:solidFill>
                <a:ea typeface="+mn-ea"/>
              </a:rPr>
              <a:t> </a:t>
            </a:r>
            <a:r>
              <a:rPr sz="1425" b="1" kern="1200" spc="-4" dirty="0">
                <a:solidFill>
                  <a:srgbClr val="00AF50"/>
                </a:solidFill>
                <a:ea typeface="+mn-ea"/>
              </a:rPr>
              <a:t>expected</a:t>
            </a:r>
            <a:r>
              <a:rPr sz="1425" b="1" kern="1200" spc="26" dirty="0">
                <a:solidFill>
                  <a:srgbClr val="00AF50"/>
                </a:solidFill>
                <a:ea typeface="+mn-ea"/>
              </a:rPr>
              <a:t> </a:t>
            </a:r>
            <a:r>
              <a:rPr sz="1425" b="1" kern="1200" spc="-4" dirty="0">
                <a:solidFill>
                  <a:srgbClr val="00AF50"/>
                </a:solidFill>
                <a:ea typeface="+mn-ea"/>
              </a:rPr>
              <a:t>to</a:t>
            </a:r>
            <a:r>
              <a:rPr sz="1425" b="1" kern="1200" spc="4" dirty="0">
                <a:solidFill>
                  <a:srgbClr val="00AF50"/>
                </a:solidFill>
                <a:ea typeface="+mn-ea"/>
              </a:rPr>
              <a:t> </a:t>
            </a:r>
            <a:r>
              <a:rPr sz="1425" b="1" kern="1200" spc="-4" dirty="0">
                <a:solidFill>
                  <a:srgbClr val="00AF50"/>
                </a:solidFill>
                <a:ea typeface="+mn-ea"/>
              </a:rPr>
              <a:t>have </a:t>
            </a:r>
            <a:r>
              <a:rPr sz="1425" b="1" kern="1200" spc="-344" dirty="0">
                <a:solidFill>
                  <a:srgbClr val="00AF50"/>
                </a:solidFill>
                <a:ea typeface="+mn-ea"/>
              </a:rPr>
              <a:t> </a:t>
            </a:r>
            <a:r>
              <a:rPr sz="1425" b="1" kern="1200" spc="-4" dirty="0">
                <a:solidFill>
                  <a:srgbClr val="00AF50"/>
                </a:solidFill>
                <a:ea typeface="+mn-ea"/>
              </a:rPr>
              <a:t>mounted</a:t>
            </a:r>
            <a:r>
              <a:rPr sz="1425" b="1" kern="1200" dirty="0">
                <a:solidFill>
                  <a:srgbClr val="00AF50"/>
                </a:solidFill>
                <a:ea typeface="+mn-ea"/>
              </a:rPr>
              <a:t> </a:t>
            </a:r>
            <a:r>
              <a:rPr sz="1425" b="1" kern="1200" spc="-4" dirty="0">
                <a:solidFill>
                  <a:srgbClr val="00AF50"/>
                </a:solidFill>
                <a:ea typeface="+mn-ea"/>
              </a:rPr>
              <a:t>an</a:t>
            </a:r>
            <a:r>
              <a:rPr sz="1425" b="1" kern="1200" spc="4" dirty="0">
                <a:solidFill>
                  <a:srgbClr val="00AF50"/>
                </a:solidFill>
                <a:ea typeface="+mn-ea"/>
              </a:rPr>
              <a:t> </a:t>
            </a:r>
            <a:r>
              <a:rPr sz="1425" b="1" kern="1200" spc="-4" dirty="0">
                <a:solidFill>
                  <a:srgbClr val="00AF50"/>
                </a:solidFill>
                <a:ea typeface="+mn-ea"/>
              </a:rPr>
              <a:t>adequate</a:t>
            </a:r>
            <a:r>
              <a:rPr sz="1425" b="1" kern="1200" spc="19" dirty="0">
                <a:solidFill>
                  <a:srgbClr val="00AF50"/>
                </a:solidFill>
                <a:ea typeface="+mn-ea"/>
              </a:rPr>
              <a:t> </a:t>
            </a:r>
            <a:r>
              <a:rPr sz="1425" b="1" kern="1200" spc="-4" dirty="0">
                <a:solidFill>
                  <a:srgbClr val="00AF50"/>
                </a:solidFill>
                <a:ea typeface="+mn-ea"/>
              </a:rPr>
              <a:t>immune</a:t>
            </a:r>
            <a:r>
              <a:rPr sz="1425" b="1" kern="1200" spc="8" dirty="0">
                <a:solidFill>
                  <a:srgbClr val="00AF50"/>
                </a:solidFill>
                <a:ea typeface="+mn-ea"/>
              </a:rPr>
              <a:t> </a:t>
            </a:r>
            <a:r>
              <a:rPr sz="1425" b="1" kern="1200" spc="-4" dirty="0">
                <a:solidFill>
                  <a:srgbClr val="00AF50"/>
                </a:solidFill>
                <a:ea typeface="+mn-ea"/>
              </a:rPr>
              <a:t>response</a:t>
            </a:r>
            <a:r>
              <a:rPr sz="1425" kern="1200" spc="-4" dirty="0">
                <a:solidFill>
                  <a:srgbClr val="00AF50"/>
                </a:solidFill>
                <a:ea typeface="+mn-ea"/>
              </a:rPr>
              <a:t>:</a:t>
            </a:r>
            <a:endParaRPr sz="1425" kern="1200" dirty="0">
              <a:solidFill>
                <a:prstClr val="black"/>
              </a:solidFill>
              <a:ea typeface="+mn-ea"/>
            </a:endParaRPr>
          </a:p>
          <a:p>
            <a:pPr marL="1114425" marR="317182" lvl="2" indent="-216218" defTabSz="685800">
              <a:spcBef>
                <a:spcPts val="596"/>
              </a:spcBef>
              <a:buClr>
                <a:srgbClr val="1F487C"/>
              </a:buClr>
              <a:buFont typeface="Trebuchet MS"/>
              <a:buChar char="–"/>
              <a:tabLst>
                <a:tab pos="1114425" algn="l"/>
                <a:tab pos="1114901" algn="l"/>
              </a:tabLst>
            </a:pPr>
            <a:r>
              <a:rPr sz="1425" kern="1200" spc="-4" dirty="0">
                <a:solidFill>
                  <a:prstClr val="black"/>
                </a:solidFill>
                <a:ea typeface="+mn-ea"/>
              </a:rPr>
              <a:t>Unvaccinated</a:t>
            </a:r>
            <a:r>
              <a:rPr sz="1425" kern="1200" spc="19" dirty="0">
                <a:solidFill>
                  <a:prstClr val="black"/>
                </a:solidFill>
                <a:ea typeface="+mn-ea"/>
              </a:rPr>
              <a:t> </a:t>
            </a:r>
            <a:r>
              <a:rPr sz="1425" kern="1200" spc="-4" dirty="0">
                <a:solidFill>
                  <a:prstClr val="black"/>
                </a:solidFill>
                <a:ea typeface="+mn-ea"/>
              </a:rPr>
              <a:t>or</a:t>
            </a:r>
            <a:r>
              <a:rPr sz="1425" kern="1200" spc="8" dirty="0">
                <a:solidFill>
                  <a:prstClr val="black"/>
                </a:solidFill>
                <a:ea typeface="+mn-ea"/>
              </a:rPr>
              <a:t> </a:t>
            </a:r>
            <a:r>
              <a:rPr sz="1425" kern="1200" spc="-4" dirty="0">
                <a:solidFill>
                  <a:prstClr val="black"/>
                </a:solidFill>
                <a:ea typeface="+mn-ea"/>
              </a:rPr>
              <a:t>incompletely</a:t>
            </a:r>
            <a:r>
              <a:rPr sz="1425" kern="1200" spc="30" dirty="0">
                <a:solidFill>
                  <a:prstClr val="black"/>
                </a:solidFill>
                <a:ea typeface="+mn-ea"/>
              </a:rPr>
              <a:t> </a:t>
            </a:r>
            <a:r>
              <a:rPr sz="1425" kern="1200" spc="-4" dirty="0">
                <a:solidFill>
                  <a:prstClr val="black"/>
                </a:solidFill>
                <a:ea typeface="+mn-ea"/>
              </a:rPr>
              <a:t>vaccinated</a:t>
            </a:r>
            <a:r>
              <a:rPr sz="1425" kern="1200" spc="23" dirty="0">
                <a:solidFill>
                  <a:prstClr val="black"/>
                </a:solidFill>
                <a:ea typeface="+mn-ea"/>
              </a:rPr>
              <a:t> </a:t>
            </a:r>
            <a:r>
              <a:rPr sz="1425" kern="1200" spc="-4" dirty="0">
                <a:solidFill>
                  <a:prstClr val="black"/>
                </a:solidFill>
                <a:ea typeface="+mn-ea"/>
              </a:rPr>
              <a:t>individuals</a:t>
            </a:r>
            <a:r>
              <a:rPr sz="1425" kern="1200" spc="19" dirty="0">
                <a:solidFill>
                  <a:prstClr val="black"/>
                </a:solidFill>
                <a:ea typeface="+mn-ea"/>
              </a:rPr>
              <a:t> </a:t>
            </a:r>
            <a:r>
              <a:rPr sz="1425" kern="1200" spc="-4" dirty="0">
                <a:solidFill>
                  <a:prstClr val="black"/>
                </a:solidFill>
                <a:ea typeface="+mn-ea"/>
              </a:rPr>
              <a:t>who</a:t>
            </a:r>
            <a:r>
              <a:rPr sz="1425" kern="1200" spc="15" dirty="0">
                <a:solidFill>
                  <a:prstClr val="black"/>
                </a:solidFill>
                <a:ea typeface="+mn-ea"/>
              </a:rPr>
              <a:t> </a:t>
            </a:r>
            <a:r>
              <a:rPr sz="1425" kern="1200" spc="-4" dirty="0">
                <a:solidFill>
                  <a:prstClr val="black"/>
                </a:solidFill>
                <a:ea typeface="+mn-ea"/>
              </a:rPr>
              <a:t>are</a:t>
            </a:r>
            <a:r>
              <a:rPr sz="1425" kern="1200" spc="15" dirty="0">
                <a:solidFill>
                  <a:prstClr val="black"/>
                </a:solidFill>
                <a:ea typeface="+mn-ea"/>
              </a:rPr>
              <a:t> </a:t>
            </a:r>
            <a:r>
              <a:rPr sz="1425" kern="1200" spc="-4" dirty="0">
                <a:solidFill>
                  <a:prstClr val="black"/>
                </a:solidFill>
                <a:ea typeface="+mn-ea"/>
              </a:rPr>
              <a:t>at</a:t>
            </a:r>
            <a:r>
              <a:rPr sz="1425" kern="1200" spc="8" dirty="0">
                <a:solidFill>
                  <a:prstClr val="black"/>
                </a:solidFill>
                <a:ea typeface="+mn-ea"/>
              </a:rPr>
              <a:t> </a:t>
            </a:r>
            <a:r>
              <a:rPr sz="1425" kern="1200" spc="-4" dirty="0">
                <a:solidFill>
                  <a:prstClr val="black"/>
                </a:solidFill>
                <a:ea typeface="+mn-ea"/>
              </a:rPr>
              <a:t>high</a:t>
            </a:r>
            <a:r>
              <a:rPr sz="1425" kern="1200" spc="15" dirty="0">
                <a:solidFill>
                  <a:prstClr val="black"/>
                </a:solidFill>
                <a:ea typeface="+mn-ea"/>
              </a:rPr>
              <a:t> </a:t>
            </a:r>
            <a:r>
              <a:rPr sz="1425" kern="1200" spc="-4" dirty="0">
                <a:solidFill>
                  <a:prstClr val="black"/>
                </a:solidFill>
                <a:ea typeface="+mn-ea"/>
              </a:rPr>
              <a:t>risk</a:t>
            </a:r>
            <a:r>
              <a:rPr sz="1425" kern="1200" dirty="0">
                <a:solidFill>
                  <a:prstClr val="black"/>
                </a:solidFill>
                <a:ea typeface="+mn-ea"/>
              </a:rPr>
              <a:t> </a:t>
            </a:r>
            <a:r>
              <a:rPr sz="1425" kern="1200" spc="-4" dirty="0">
                <a:solidFill>
                  <a:prstClr val="black"/>
                </a:solidFill>
                <a:ea typeface="+mn-ea"/>
              </a:rPr>
              <a:t>of</a:t>
            </a:r>
            <a:r>
              <a:rPr sz="1425" kern="1200" spc="15" dirty="0">
                <a:solidFill>
                  <a:prstClr val="black"/>
                </a:solidFill>
                <a:ea typeface="+mn-ea"/>
              </a:rPr>
              <a:t> </a:t>
            </a:r>
            <a:r>
              <a:rPr sz="1425" kern="1200" spc="-4" dirty="0">
                <a:solidFill>
                  <a:prstClr val="black"/>
                </a:solidFill>
                <a:ea typeface="+mn-ea"/>
              </a:rPr>
              <a:t>progressing</a:t>
            </a:r>
            <a:r>
              <a:rPr sz="1425" kern="1200" spc="23" dirty="0">
                <a:solidFill>
                  <a:prstClr val="black"/>
                </a:solidFill>
                <a:ea typeface="+mn-ea"/>
              </a:rPr>
              <a:t> </a:t>
            </a:r>
            <a:r>
              <a:rPr sz="1425" kern="1200" spc="-4" dirty="0">
                <a:solidFill>
                  <a:prstClr val="black"/>
                </a:solidFill>
                <a:ea typeface="+mn-ea"/>
              </a:rPr>
              <a:t>to </a:t>
            </a:r>
            <a:r>
              <a:rPr sz="1425" kern="1200" spc="-344" dirty="0">
                <a:solidFill>
                  <a:prstClr val="black"/>
                </a:solidFill>
                <a:ea typeface="+mn-ea"/>
              </a:rPr>
              <a:t> </a:t>
            </a:r>
            <a:r>
              <a:rPr sz="1425" kern="1200" spc="-4" dirty="0">
                <a:solidFill>
                  <a:prstClr val="black"/>
                </a:solidFill>
                <a:ea typeface="+mn-ea"/>
              </a:rPr>
              <a:t>severe</a:t>
            </a:r>
            <a:r>
              <a:rPr sz="1425" kern="1200" spc="8" dirty="0">
                <a:solidFill>
                  <a:prstClr val="black"/>
                </a:solidFill>
                <a:ea typeface="+mn-ea"/>
              </a:rPr>
              <a:t> </a:t>
            </a:r>
            <a:r>
              <a:rPr sz="1425" kern="1200" spc="-4" dirty="0">
                <a:solidFill>
                  <a:prstClr val="black"/>
                </a:solidFill>
                <a:ea typeface="+mn-ea"/>
              </a:rPr>
              <a:t>COVID-19</a:t>
            </a:r>
            <a:endParaRPr sz="1425" kern="1200" dirty="0">
              <a:solidFill>
                <a:prstClr val="black"/>
              </a:solidFill>
              <a:ea typeface="+mn-ea"/>
            </a:endParaRPr>
          </a:p>
          <a:p>
            <a:pPr marL="1114425" marR="197644" lvl="2" indent="-216218" defTabSz="685800">
              <a:spcBef>
                <a:spcPts val="596"/>
              </a:spcBef>
              <a:buClr>
                <a:srgbClr val="1F487C"/>
              </a:buClr>
              <a:buFont typeface="Trebuchet MS"/>
              <a:buChar char="–"/>
              <a:tabLst>
                <a:tab pos="1114425" algn="l"/>
                <a:tab pos="1114901" algn="l"/>
              </a:tabLst>
            </a:pPr>
            <a:r>
              <a:rPr sz="1425" kern="1200" spc="-11" dirty="0">
                <a:solidFill>
                  <a:prstClr val="black"/>
                </a:solidFill>
                <a:ea typeface="+mn-ea"/>
              </a:rPr>
              <a:t>Vaccinated</a:t>
            </a:r>
            <a:r>
              <a:rPr sz="1425" kern="1200" spc="19" dirty="0">
                <a:solidFill>
                  <a:prstClr val="black"/>
                </a:solidFill>
                <a:ea typeface="+mn-ea"/>
              </a:rPr>
              <a:t> </a:t>
            </a:r>
            <a:r>
              <a:rPr sz="1425" kern="1200" spc="-4" dirty="0">
                <a:solidFill>
                  <a:prstClr val="black"/>
                </a:solidFill>
                <a:ea typeface="+mn-ea"/>
              </a:rPr>
              <a:t>individuals</a:t>
            </a:r>
            <a:r>
              <a:rPr sz="1425" kern="1200" spc="23" dirty="0">
                <a:solidFill>
                  <a:prstClr val="black"/>
                </a:solidFill>
                <a:ea typeface="+mn-ea"/>
              </a:rPr>
              <a:t> </a:t>
            </a:r>
            <a:r>
              <a:rPr sz="1425" kern="1200" spc="-4" dirty="0">
                <a:solidFill>
                  <a:prstClr val="black"/>
                </a:solidFill>
                <a:ea typeface="+mn-ea"/>
              </a:rPr>
              <a:t>who</a:t>
            </a:r>
            <a:r>
              <a:rPr sz="1425" kern="1200" spc="11" dirty="0">
                <a:solidFill>
                  <a:prstClr val="black"/>
                </a:solidFill>
                <a:ea typeface="+mn-ea"/>
              </a:rPr>
              <a:t> </a:t>
            </a:r>
            <a:r>
              <a:rPr sz="1425" kern="1200" spc="-4" dirty="0">
                <a:solidFill>
                  <a:prstClr val="black"/>
                </a:solidFill>
                <a:ea typeface="+mn-ea"/>
              </a:rPr>
              <a:t>are</a:t>
            </a:r>
            <a:r>
              <a:rPr sz="1425" kern="1200" spc="8" dirty="0">
                <a:solidFill>
                  <a:prstClr val="black"/>
                </a:solidFill>
                <a:ea typeface="+mn-ea"/>
              </a:rPr>
              <a:t> </a:t>
            </a:r>
            <a:r>
              <a:rPr sz="1425" kern="1200" spc="-4" dirty="0">
                <a:solidFill>
                  <a:prstClr val="black"/>
                </a:solidFill>
                <a:ea typeface="+mn-ea"/>
              </a:rPr>
              <a:t>not</a:t>
            </a:r>
            <a:r>
              <a:rPr sz="1425" kern="1200" spc="19" dirty="0">
                <a:solidFill>
                  <a:prstClr val="black"/>
                </a:solidFill>
                <a:ea typeface="+mn-ea"/>
              </a:rPr>
              <a:t> </a:t>
            </a:r>
            <a:r>
              <a:rPr sz="1425" kern="1200" spc="-4" dirty="0">
                <a:solidFill>
                  <a:prstClr val="black"/>
                </a:solidFill>
                <a:ea typeface="+mn-ea"/>
              </a:rPr>
              <a:t>expected</a:t>
            </a:r>
            <a:r>
              <a:rPr sz="1425" kern="1200" spc="26" dirty="0">
                <a:solidFill>
                  <a:prstClr val="black"/>
                </a:solidFill>
                <a:ea typeface="+mn-ea"/>
              </a:rPr>
              <a:t> </a:t>
            </a:r>
            <a:r>
              <a:rPr sz="1425" kern="1200" spc="-4" dirty="0">
                <a:solidFill>
                  <a:prstClr val="black"/>
                </a:solidFill>
                <a:ea typeface="+mn-ea"/>
              </a:rPr>
              <a:t>to</a:t>
            </a:r>
            <a:r>
              <a:rPr sz="1425" kern="1200" spc="4" dirty="0">
                <a:solidFill>
                  <a:prstClr val="black"/>
                </a:solidFill>
                <a:ea typeface="+mn-ea"/>
              </a:rPr>
              <a:t> </a:t>
            </a:r>
            <a:r>
              <a:rPr sz="1425" kern="1200" spc="-4" dirty="0">
                <a:solidFill>
                  <a:prstClr val="black"/>
                </a:solidFill>
                <a:ea typeface="+mn-ea"/>
              </a:rPr>
              <a:t>mount</a:t>
            </a:r>
            <a:r>
              <a:rPr sz="1425" kern="1200" spc="19" dirty="0">
                <a:solidFill>
                  <a:prstClr val="black"/>
                </a:solidFill>
                <a:ea typeface="+mn-ea"/>
              </a:rPr>
              <a:t> </a:t>
            </a:r>
            <a:r>
              <a:rPr sz="1425" kern="1200" spc="-4" dirty="0">
                <a:solidFill>
                  <a:prstClr val="black"/>
                </a:solidFill>
                <a:ea typeface="+mn-ea"/>
              </a:rPr>
              <a:t>an</a:t>
            </a:r>
            <a:r>
              <a:rPr sz="1425" kern="1200" spc="15" dirty="0">
                <a:solidFill>
                  <a:prstClr val="black"/>
                </a:solidFill>
                <a:ea typeface="+mn-ea"/>
              </a:rPr>
              <a:t> </a:t>
            </a:r>
            <a:r>
              <a:rPr sz="1425" kern="1200" spc="-4" dirty="0">
                <a:solidFill>
                  <a:prstClr val="black"/>
                </a:solidFill>
                <a:ea typeface="+mn-ea"/>
              </a:rPr>
              <a:t>adequate</a:t>
            </a:r>
            <a:r>
              <a:rPr sz="1425" kern="1200" spc="19" dirty="0">
                <a:solidFill>
                  <a:prstClr val="black"/>
                </a:solidFill>
                <a:ea typeface="+mn-ea"/>
              </a:rPr>
              <a:t> </a:t>
            </a:r>
            <a:r>
              <a:rPr sz="1425" kern="1200" spc="-4" dirty="0">
                <a:solidFill>
                  <a:prstClr val="black"/>
                </a:solidFill>
                <a:ea typeface="+mn-ea"/>
              </a:rPr>
              <a:t>immune</a:t>
            </a:r>
            <a:r>
              <a:rPr sz="1425" kern="1200" spc="11" dirty="0">
                <a:solidFill>
                  <a:prstClr val="black"/>
                </a:solidFill>
                <a:ea typeface="+mn-ea"/>
              </a:rPr>
              <a:t> </a:t>
            </a:r>
            <a:r>
              <a:rPr sz="1425" kern="1200" spc="-4" dirty="0">
                <a:solidFill>
                  <a:prstClr val="black"/>
                </a:solidFill>
                <a:ea typeface="+mn-ea"/>
              </a:rPr>
              <a:t>response</a:t>
            </a:r>
            <a:r>
              <a:rPr sz="1425" kern="1200" spc="19" dirty="0">
                <a:solidFill>
                  <a:prstClr val="black"/>
                </a:solidFill>
                <a:ea typeface="+mn-ea"/>
              </a:rPr>
              <a:t> </a:t>
            </a:r>
            <a:r>
              <a:rPr sz="1425" kern="1200" spc="-4" dirty="0">
                <a:solidFill>
                  <a:prstClr val="black"/>
                </a:solidFill>
                <a:ea typeface="+mn-ea"/>
              </a:rPr>
              <a:t>(e.g., </a:t>
            </a:r>
            <a:r>
              <a:rPr sz="1425" kern="1200" spc="-341" dirty="0">
                <a:solidFill>
                  <a:prstClr val="black"/>
                </a:solidFill>
                <a:ea typeface="+mn-ea"/>
              </a:rPr>
              <a:t> </a:t>
            </a:r>
            <a:r>
              <a:rPr sz="1425" kern="1200" spc="-4" dirty="0">
                <a:solidFill>
                  <a:prstClr val="black"/>
                </a:solidFill>
                <a:ea typeface="+mn-ea"/>
              </a:rPr>
              <a:t>immunocompromised</a:t>
            </a:r>
            <a:r>
              <a:rPr sz="1425" kern="1200" spc="23" dirty="0">
                <a:solidFill>
                  <a:prstClr val="black"/>
                </a:solidFill>
                <a:ea typeface="+mn-ea"/>
              </a:rPr>
              <a:t> </a:t>
            </a:r>
            <a:r>
              <a:rPr sz="1425" kern="1200" spc="-4" dirty="0">
                <a:solidFill>
                  <a:prstClr val="black"/>
                </a:solidFill>
                <a:ea typeface="+mn-ea"/>
              </a:rPr>
              <a:t>individuals).</a:t>
            </a:r>
            <a:endParaRPr lang="en-US" sz="1425" kern="1200" spc="-4" dirty="0">
              <a:solidFill>
                <a:prstClr val="black"/>
              </a:solidFill>
              <a:ea typeface="+mn-ea"/>
            </a:endParaRPr>
          </a:p>
          <a:p>
            <a:pPr marL="1114425" marR="197644" lvl="2" indent="-216218" defTabSz="685800">
              <a:spcBef>
                <a:spcPts val="596"/>
              </a:spcBef>
              <a:buClr>
                <a:srgbClr val="1F487C"/>
              </a:buClr>
              <a:buFont typeface="Trebuchet MS"/>
              <a:buChar char="–"/>
              <a:tabLst>
                <a:tab pos="1114425" algn="l"/>
                <a:tab pos="1114901" algn="l"/>
              </a:tabLst>
            </a:pPr>
            <a:r>
              <a:rPr lang="en-US" sz="1425" kern="1200" spc="-4" dirty="0">
                <a:solidFill>
                  <a:prstClr val="black"/>
                </a:solidFill>
                <a:ea typeface="+mn-ea"/>
              </a:rPr>
              <a:t>PREGNANT women (vaccinated or unvaccinated)</a:t>
            </a:r>
            <a:endParaRPr sz="1425" kern="1200" dirty="0">
              <a:solidFill>
                <a:prstClr val="black"/>
              </a:solidFill>
              <a:ea typeface="+mn-ea"/>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898B-F4E7-4E30-90BE-133ADCDA0E21}"/>
              </a:ext>
            </a:extLst>
          </p:cNvPr>
          <p:cNvSpPr>
            <a:spLocks noGrp="1"/>
          </p:cNvSpPr>
          <p:nvPr>
            <p:ph type="title"/>
          </p:nvPr>
        </p:nvSpPr>
        <p:spPr/>
        <p:txBody>
          <a:bodyPr/>
          <a:lstStyle/>
          <a:p>
            <a:r>
              <a:rPr lang="en-US" dirty="0"/>
              <a:t>NIH Treatment guidelines</a:t>
            </a:r>
          </a:p>
        </p:txBody>
      </p:sp>
      <p:sp>
        <p:nvSpPr>
          <p:cNvPr id="3" name="Content Placeholder 2">
            <a:extLst>
              <a:ext uri="{FF2B5EF4-FFF2-40B4-BE49-F238E27FC236}">
                <a16:creationId xmlns:a16="http://schemas.microsoft.com/office/drawing/2014/main" id="{B520BD95-6963-4F9E-A152-5F3C436B14E8}"/>
              </a:ext>
            </a:extLst>
          </p:cNvPr>
          <p:cNvSpPr>
            <a:spLocks noGrp="1"/>
          </p:cNvSpPr>
          <p:nvPr>
            <p:ph idx="1"/>
          </p:nvPr>
        </p:nvSpPr>
        <p:spPr/>
        <p:txBody>
          <a:bodyPr/>
          <a:lstStyle/>
          <a:p>
            <a:r>
              <a:rPr lang="en-US" dirty="0">
                <a:solidFill>
                  <a:srgbClr val="171717"/>
                </a:solidFill>
                <a:latin typeface="Public Sans"/>
              </a:rPr>
              <a:t>T</a:t>
            </a:r>
            <a:r>
              <a:rPr lang="en-US" b="0" i="0" dirty="0">
                <a:solidFill>
                  <a:srgbClr val="171717"/>
                </a:solidFill>
                <a:effectLst/>
                <a:latin typeface="Public Sans"/>
              </a:rPr>
              <a:t>he therapeutic management of pregnant patients with COVID-19 should be the same as for nonpregnant patients</a:t>
            </a:r>
          </a:p>
          <a:p>
            <a:r>
              <a:rPr lang="en-US" b="0" i="0" dirty="0">
                <a:solidFill>
                  <a:srgbClr val="171717"/>
                </a:solidFill>
                <a:effectLst/>
                <a:latin typeface="Public Sans"/>
              </a:rPr>
              <a:t>The COVID-19 Treatment Guidelines Panel </a:t>
            </a:r>
            <a:r>
              <a:rPr lang="en-US" b="1" i="0" dirty="0">
                <a:solidFill>
                  <a:srgbClr val="171717"/>
                </a:solidFill>
                <a:effectLst/>
                <a:latin typeface="Public Sans"/>
              </a:rPr>
              <a:t>recommends against</a:t>
            </a:r>
            <a:r>
              <a:rPr lang="en-US" b="0" i="0" dirty="0">
                <a:solidFill>
                  <a:srgbClr val="171717"/>
                </a:solidFill>
                <a:effectLst/>
                <a:latin typeface="Public Sans"/>
              </a:rPr>
              <a:t> withholding treatment for COVID-19 and SARS-CoV-2 vaccination from pregnant or lactating individuals because of theoretical safety concerns</a:t>
            </a:r>
            <a:endParaRPr lang="en-US" dirty="0"/>
          </a:p>
        </p:txBody>
      </p:sp>
    </p:spTree>
    <p:extLst>
      <p:ext uri="{BB962C8B-B14F-4D97-AF65-F5344CB8AC3E}">
        <p14:creationId xmlns:p14="http://schemas.microsoft.com/office/powerpoint/2010/main" val="216939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EAEE-8013-4867-9077-57CDCDFA44C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7400F48-F7F3-46CA-BF47-13BC8C309CD9}"/>
              </a:ext>
            </a:extLst>
          </p:cNvPr>
          <p:cNvPicPr>
            <a:picLocks noGrp="1" noChangeAspect="1"/>
          </p:cNvPicPr>
          <p:nvPr>
            <p:ph idx="1"/>
          </p:nvPr>
        </p:nvPicPr>
        <p:blipFill>
          <a:blip r:embed="rId2"/>
          <a:stretch>
            <a:fillRect/>
          </a:stretch>
        </p:blipFill>
        <p:spPr>
          <a:xfrm>
            <a:off x="1036706" y="945395"/>
            <a:ext cx="7231639" cy="6650241"/>
          </a:xfrm>
          <a:prstGeom prst="rect">
            <a:avLst/>
          </a:prstGeom>
        </p:spPr>
      </p:pic>
    </p:spTree>
    <p:extLst>
      <p:ext uri="{BB962C8B-B14F-4D97-AF65-F5344CB8AC3E}">
        <p14:creationId xmlns:p14="http://schemas.microsoft.com/office/powerpoint/2010/main" val="706453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A1CA-FEED-4089-A7D5-E0C3B9ED0C15}"/>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B5765A7-A7F5-4145-9C48-942B100E7906}"/>
              </a:ext>
            </a:extLst>
          </p:cNvPr>
          <p:cNvSpPr>
            <a:spLocks noGrp="1"/>
          </p:cNvSpPr>
          <p:nvPr>
            <p:ph type="body" idx="1"/>
          </p:nvPr>
        </p:nvSpPr>
        <p:spPr/>
        <p:txBody>
          <a:bodyPr/>
          <a:lstStyle/>
          <a:p>
            <a:r>
              <a:rPr lang="en-US" dirty="0"/>
              <a:t>Treatment option to prevent infection after significant exposure</a:t>
            </a:r>
          </a:p>
        </p:txBody>
      </p:sp>
    </p:spTree>
    <p:extLst>
      <p:ext uri="{BB962C8B-B14F-4D97-AF65-F5344CB8AC3E}">
        <p14:creationId xmlns:p14="http://schemas.microsoft.com/office/powerpoint/2010/main" val="145101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90720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F4B8EB7D-E320-1544-B752-2577DF89003E}"/>
              </a:ext>
            </a:extLst>
          </p:cNvPr>
          <p:cNvSpPr>
            <a:spLocks noGrp="1"/>
          </p:cNvSpPr>
          <p:nvPr>
            <p:ph type="title"/>
          </p:nvPr>
        </p:nvSpPr>
        <p:spPr>
          <a:xfrm>
            <a:off x="88652" y="1954245"/>
            <a:ext cx="2837078" cy="2540623"/>
          </a:xfrm>
        </p:spPr>
        <p:txBody>
          <a:bodyPr anchor="b">
            <a:normAutofit fontScale="90000"/>
          </a:bodyPr>
          <a:lstStyle/>
          <a:p>
            <a:pPr algn="ctr"/>
            <a:r>
              <a:rPr lang="en-US" sz="3600" b="1" dirty="0">
                <a:solidFill>
                  <a:srgbClr val="FFFFFF"/>
                </a:solidFill>
                <a:latin typeface="Calibri" panose="020F0502020204030204" pitchFamily="34" charset="0"/>
                <a:cs typeface="Calibri" panose="020F0502020204030204" pitchFamily="34" charset="0"/>
              </a:rPr>
              <a:t>EXPANDED FDA APPROVAL of REGEN-COV: POST-EXPOSURE PROPHYLAXIS </a:t>
            </a:r>
          </a:p>
        </p:txBody>
      </p:sp>
      <p:sp>
        <p:nvSpPr>
          <p:cNvPr id="3" name="Subtitle 2">
            <a:extLst>
              <a:ext uri="{FF2B5EF4-FFF2-40B4-BE49-F238E27FC236}">
                <a16:creationId xmlns:a16="http://schemas.microsoft.com/office/drawing/2014/main" id="{62452862-BCAA-234A-BAA4-66C20F10C50A}"/>
              </a:ext>
            </a:extLst>
          </p:cNvPr>
          <p:cNvSpPr>
            <a:spLocks noGrp="1"/>
          </p:cNvSpPr>
          <p:nvPr>
            <p:ph idx="1"/>
          </p:nvPr>
        </p:nvSpPr>
        <p:spPr>
          <a:xfrm>
            <a:off x="3014381" y="1542416"/>
            <a:ext cx="6026979" cy="5051852"/>
          </a:xfrm>
        </p:spPr>
        <p:txBody>
          <a:bodyPr anchor="ctr">
            <a:normAutofit/>
          </a:bodyPr>
          <a:lstStyle/>
          <a:p>
            <a:pPr>
              <a:spcAft>
                <a:spcPts val="450"/>
              </a:spcAft>
            </a:pPr>
            <a:r>
              <a:rPr lang="en-US" sz="2250" b="1" dirty="0"/>
              <a:t>This expanded EUA covers post-exposure prophylaxis in adults and children </a:t>
            </a:r>
            <a:r>
              <a:rPr lang="en-US" sz="2250" b="1" u="sng" dirty="0"/>
              <a:t>&gt; </a:t>
            </a:r>
            <a:r>
              <a:rPr lang="en-US" sz="2250" b="1" dirty="0"/>
              <a:t>12 at high risk for progression to severe COVID, and are:</a:t>
            </a:r>
          </a:p>
          <a:p>
            <a:pPr lvl="1">
              <a:spcAft>
                <a:spcPts val="450"/>
              </a:spcAft>
              <a:buFont typeface="Wingdings" pitchFamily="2" charset="2"/>
              <a:buChar char="Ø"/>
            </a:pPr>
            <a:r>
              <a:rPr lang="en-US" sz="2100" dirty="0"/>
              <a:t> Not fully vaccinated </a:t>
            </a:r>
            <a:r>
              <a:rPr lang="en-US" sz="2100" b="1" dirty="0"/>
              <a:t>or </a:t>
            </a:r>
            <a:r>
              <a:rPr lang="en-US" sz="2100" dirty="0"/>
              <a:t>who are not expected to mount an adequate immune response to full COVID vaccination, including individuals that are immunocompromised or immunosuppressed </a:t>
            </a:r>
            <a:r>
              <a:rPr lang="en-US" sz="2100" b="1" dirty="0"/>
              <a:t>and</a:t>
            </a:r>
          </a:p>
          <a:p>
            <a:pPr lvl="1">
              <a:spcAft>
                <a:spcPts val="450"/>
              </a:spcAft>
              <a:buFont typeface="Wingdings" pitchFamily="2" charset="2"/>
              <a:buChar char="Ø"/>
            </a:pPr>
            <a:r>
              <a:rPr lang="en-US" sz="2100" b="1" dirty="0"/>
              <a:t> </a:t>
            </a:r>
            <a:r>
              <a:rPr lang="en-US" sz="2100" dirty="0"/>
              <a:t>Have been exposed to an individual infected with SARS-CoV-2 consistent w/ CDC close contact criteria </a:t>
            </a:r>
            <a:r>
              <a:rPr lang="en-US" sz="2100" b="1" dirty="0"/>
              <a:t>or</a:t>
            </a:r>
          </a:p>
          <a:p>
            <a:pPr lvl="1">
              <a:spcAft>
                <a:spcPts val="450"/>
              </a:spcAft>
              <a:buFont typeface="Wingdings" pitchFamily="2" charset="2"/>
              <a:buChar char="Ø"/>
            </a:pPr>
            <a:r>
              <a:rPr lang="en-US" sz="1950" b="1" dirty="0"/>
              <a:t> </a:t>
            </a:r>
            <a:r>
              <a:rPr lang="en-US" sz="2100" dirty="0"/>
              <a:t>Who are at high risk of exposure to an individual infected with SARS-CoV-2 in an institutional setting where COVID infections have been documented </a:t>
            </a:r>
          </a:p>
          <a:p>
            <a:pPr lvl="1">
              <a:spcAft>
                <a:spcPts val="450"/>
              </a:spcAft>
              <a:buFont typeface="Wingdings" pitchFamily="2" charset="2"/>
              <a:buChar char="Ø"/>
            </a:pPr>
            <a:endParaRPr lang="en-US" sz="1950" dirty="0"/>
          </a:p>
          <a:p>
            <a:pPr>
              <a:spcAft>
                <a:spcPts val="450"/>
              </a:spcAft>
            </a:pPr>
            <a:endParaRPr lang="en-US" sz="1275" b="1" dirty="0"/>
          </a:p>
          <a:p>
            <a:pPr>
              <a:spcAft>
                <a:spcPts val="450"/>
              </a:spcAft>
            </a:pPr>
            <a:endParaRPr lang="en-US" sz="1275" dirty="0"/>
          </a:p>
          <a:p>
            <a:pPr lvl="1">
              <a:spcAft>
                <a:spcPts val="450"/>
              </a:spcAft>
              <a:buFont typeface="Wingdings" panose="05000000000000000000" pitchFamily="2" charset="2"/>
              <a:buChar char="v"/>
            </a:pPr>
            <a:endParaRPr lang="en-US" sz="1275" dirty="0"/>
          </a:p>
        </p:txBody>
      </p:sp>
    </p:spTree>
    <p:extLst>
      <p:ext uri="{BB962C8B-B14F-4D97-AF65-F5344CB8AC3E}">
        <p14:creationId xmlns:p14="http://schemas.microsoft.com/office/powerpoint/2010/main" val="3689439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1481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922415"/>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3" y="354831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3" y="1584538"/>
            <a:ext cx="2925268"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9" y="1907208"/>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F4B8EB7D-E320-1544-B752-2577DF89003E}"/>
              </a:ext>
            </a:extLst>
          </p:cNvPr>
          <p:cNvSpPr>
            <a:spLocks noGrp="1"/>
          </p:cNvSpPr>
          <p:nvPr>
            <p:ph type="title"/>
          </p:nvPr>
        </p:nvSpPr>
        <p:spPr>
          <a:xfrm>
            <a:off x="88652" y="1881336"/>
            <a:ext cx="2837078" cy="2540623"/>
          </a:xfrm>
        </p:spPr>
        <p:txBody>
          <a:bodyPr anchor="b">
            <a:normAutofit fontScale="90000"/>
          </a:bodyPr>
          <a:lstStyle/>
          <a:p>
            <a:pPr algn="ctr"/>
            <a:r>
              <a:rPr lang="en-US" sz="3600" b="1" dirty="0">
                <a:solidFill>
                  <a:srgbClr val="FFFFFF"/>
                </a:solidFill>
                <a:latin typeface="Calibri" panose="020F0502020204030204" pitchFamily="34" charset="0"/>
                <a:cs typeface="Calibri" panose="020F0502020204030204" pitchFamily="34" charset="0"/>
              </a:rPr>
              <a:t>Additional Key Information about </a:t>
            </a:r>
            <a:r>
              <a:rPr lang="en-US" sz="3600" b="1" dirty="0" err="1">
                <a:solidFill>
                  <a:srgbClr val="FFFFFF"/>
                </a:solidFill>
                <a:latin typeface="Calibri" panose="020F0502020204030204" pitchFamily="34" charset="0"/>
                <a:cs typeface="Calibri" panose="020F0502020204030204" pitchFamily="34" charset="0"/>
              </a:rPr>
              <a:t>Molnupiravir</a:t>
            </a:r>
            <a:endParaRPr lang="en-US" sz="3600" b="1" dirty="0">
              <a:solidFill>
                <a:srgbClr val="FFFFFF"/>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62452862-BCAA-234A-BAA4-66C20F10C50A}"/>
              </a:ext>
            </a:extLst>
          </p:cNvPr>
          <p:cNvSpPr>
            <a:spLocks noGrp="1"/>
          </p:cNvSpPr>
          <p:nvPr>
            <p:ph idx="1"/>
          </p:nvPr>
        </p:nvSpPr>
        <p:spPr>
          <a:xfrm>
            <a:off x="3117021" y="1896033"/>
            <a:ext cx="5938328" cy="5051852"/>
          </a:xfrm>
        </p:spPr>
        <p:txBody>
          <a:bodyPr anchor="ctr">
            <a:normAutofit/>
          </a:bodyPr>
          <a:lstStyle/>
          <a:p>
            <a:pPr>
              <a:spcAft>
                <a:spcPts val="450"/>
              </a:spcAft>
            </a:pPr>
            <a:r>
              <a:rPr lang="en-US" b="1" i="0" u="none" strike="noStrike" dirty="0" err="1">
                <a:solidFill>
                  <a:srgbClr val="000000"/>
                </a:solidFill>
                <a:effectLst/>
              </a:rPr>
              <a:t>Molnupiravir</a:t>
            </a:r>
            <a:r>
              <a:rPr lang="en-US" b="0" i="0" u="none" strike="noStrike" dirty="0">
                <a:solidFill>
                  <a:srgbClr val="000000"/>
                </a:solidFill>
                <a:effectLst/>
              </a:rPr>
              <a:t> is also being evaluated for post-exposure prophylaxis in </a:t>
            </a:r>
            <a:r>
              <a:rPr lang="en-US" b="1" i="0" u="none" strike="noStrike" dirty="0">
                <a:solidFill>
                  <a:srgbClr val="000000"/>
                </a:solidFill>
                <a:effectLst/>
              </a:rPr>
              <a:t>MOVe-AHEAD</a:t>
            </a:r>
            <a:r>
              <a:rPr lang="en-US" b="0" i="0" u="none" strike="noStrike" dirty="0">
                <a:solidFill>
                  <a:srgbClr val="000000"/>
                </a:solidFill>
                <a:effectLst/>
              </a:rPr>
              <a:t>, a global, multicenter, randomized, double-blind, placebo-controlled Phase 3 study, which is evaluating the efficacy and safety in preventing the spread of COVID-19 within households</a:t>
            </a:r>
          </a:p>
          <a:p>
            <a:pPr lvl="1">
              <a:spcAft>
                <a:spcPts val="450"/>
              </a:spcAft>
              <a:buFont typeface="Wingdings" pitchFamily="2" charset="2"/>
              <a:buChar char="Ø"/>
            </a:pPr>
            <a:endParaRPr lang="en-US" sz="2100" dirty="0">
              <a:solidFill>
                <a:srgbClr val="000000"/>
              </a:solidFill>
            </a:endParaRPr>
          </a:p>
          <a:p>
            <a:pPr lvl="1">
              <a:spcAft>
                <a:spcPts val="450"/>
              </a:spcAft>
              <a:buFont typeface="Wingdings" pitchFamily="2" charset="2"/>
              <a:buChar char="Ø"/>
            </a:pPr>
            <a:endParaRPr lang="en-US" sz="2100" dirty="0"/>
          </a:p>
          <a:p>
            <a:pPr>
              <a:spcAft>
                <a:spcPts val="450"/>
              </a:spcAft>
            </a:pPr>
            <a:endParaRPr lang="en-US" sz="2250" dirty="0"/>
          </a:p>
          <a:p>
            <a:pPr>
              <a:spcAft>
                <a:spcPts val="450"/>
              </a:spcAft>
            </a:pPr>
            <a:endParaRPr lang="en-US" sz="1275" dirty="0"/>
          </a:p>
          <a:p>
            <a:pPr lvl="1">
              <a:spcAft>
                <a:spcPts val="450"/>
              </a:spcAft>
              <a:buFont typeface="Wingdings" panose="05000000000000000000" pitchFamily="2" charset="2"/>
              <a:buChar char="v"/>
            </a:pPr>
            <a:endParaRPr lang="en-US" sz="1275" dirty="0"/>
          </a:p>
        </p:txBody>
      </p:sp>
    </p:spTree>
    <p:extLst>
      <p:ext uri="{BB962C8B-B14F-4D97-AF65-F5344CB8AC3E}">
        <p14:creationId xmlns:p14="http://schemas.microsoft.com/office/powerpoint/2010/main" val="348144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93B7-F012-4086-8F59-BB7F586A4B94}"/>
              </a:ext>
            </a:extLst>
          </p:cNvPr>
          <p:cNvSpPr>
            <a:spLocks noGrp="1"/>
          </p:cNvSpPr>
          <p:nvPr>
            <p:ph type="title"/>
          </p:nvPr>
        </p:nvSpPr>
        <p:spPr/>
        <p:txBody>
          <a:bodyPr/>
          <a:lstStyle/>
          <a:p>
            <a:r>
              <a:rPr lang="en-US" dirty="0"/>
              <a:t>SET NET</a:t>
            </a:r>
          </a:p>
        </p:txBody>
      </p:sp>
      <p:sp>
        <p:nvSpPr>
          <p:cNvPr id="3" name="Text Placeholder 2">
            <a:extLst>
              <a:ext uri="{FF2B5EF4-FFF2-40B4-BE49-F238E27FC236}">
                <a16:creationId xmlns:a16="http://schemas.microsoft.com/office/drawing/2014/main" id="{11F81FFD-B5F1-4727-92CE-BD5AD18494B2}"/>
              </a:ext>
            </a:extLst>
          </p:cNvPr>
          <p:cNvSpPr>
            <a:spLocks noGrp="1"/>
          </p:cNvSpPr>
          <p:nvPr>
            <p:ph type="body" idx="1"/>
          </p:nvPr>
        </p:nvSpPr>
        <p:spPr>
          <a:xfrm>
            <a:off x="165651" y="1245350"/>
            <a:ext cx="8315569" cy="4367299"/>
          </a:xfrm>
        </p:spPr>
        <p:txBody>
          <a:bodyPr/>
          <a:lstStyle/>
          <a:p>
            <a:r>
              <a:rPr lang="en-US" dirty="0"/>
              <a:t>Surveillance for Emerging Threats to Mothers &amp; Babies</a:t>
            </a:r>
          </a:p>
          <a:p>
            <a:r>
              <a:rPr lang="en-US" dirty="0"/>
              <a:t>CDC’s Surveillance</a:t>
            </a:r>
          </a:p>
          <a:p>
            <a:pPr lvl="1"/>
            <a:r>
              <a:rPr lang="en-US" dirty="0"/>
              <a:t>COVID-19</a:t>
            </a:r>
          </a:p>
          <a:p>
            <a:pPr lvl="1"/>
            <a:r>
              <a:rPr lang="en-US" dirty="0"/>
              <a:t>hepatitis C</a:t>
            </a:r>
          </a:p>
          <a:p>
            <a:pPr lvl="1"/>
            <a:r>
              <a:rPr lang="en-US" dirty="0"/>
              <a:t>syphilis</a:t>
            </a:r>
          </a:p>
          <a:p>
            <a:pPr lvl="1"/>
            <a:r>
              <a:rPr lang="en-US" dirty="0"/>
              <a:t>Zika</a:t>
            </a:r>
          </a:p>
          <a:p>
            <a:endParaRPr lang="en-US" dirty="0"/>
          </a:p>
          <a:p>
            <a:endParaRPr lang="en-US" dirty="0"/>
          </a:p>
        </p:txBody>
      </p:sp>
      <p:pic>
        <p:nvPicPr>
          <p:cNvPr id="4" name="Picture 3">
            <a:extLst>
              <a:ext uri="{FF2B5EF4-FFF2-40B4-BE49-F238E27FC236}">
                <a16:creationId xmlns:a16="http://schemas.microsoft.com/office/drawing/2014/main" id="{838EACFB-3784-4DB1-9BD2-8CB1042D10CD}"/>
              </a:ext>
            </a:extLst>
          </p:cNvPr>
          <p:cNvPicPr>
            <a:picLocks noChangeAspect="1"/>
          </p:cNvPicPr>
          <p:nvPr/>
        </p:nvPicPr>
        <p:blipFill>
          <a:blip r:embed="rId2"/>
          <a:stretch>
            <a:fillRect/>
          </a:stretch>
        </p:blipFill>
        <p:spPr>
          <a:xfrm>
            <a:off x="2690191" y="2249556"/>
            <a:ext cx="6288158" cy="4493937"/>
          </a:xfrm>
          <a:prstGeom prst="rect">
            <a:avLst/>
          </a:prstGeom>
        </p:spPr>
      </p:pic>
    </p:spTree>
    <p:extLst>
      <p:ext uri="{BB962C8B-B14F-4D97-AF65-F5344CB8AC3E}">
        <p14:creationId xmlns:p14="http://schemas.microsoft.com/office/powerpoint/2010/main" val="2129946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E469-01E2-48A0-9D8F-FD2B80357764}"/>
              </a:ext>
            </a:extLst>
          </p:cNvPr>
          <p:cNvSpPr>
            <a:spLocks noGrp="1"/>
          </p:cNvSpPr>
          <p:nvPr>
            <p:ph type="title"/>
          </p:nvPr>
        </p:nvSpPr>
        <p:spPr/>
        <p:txBody>
          <a:bodyPr/>
          <a:lstStyle/>
          <a:p>
            <a:r>
              <a:rPr lang="en-US" dirty="0"/>
              <a:t>Data on COVID-19 during Pregnancy</a:t>
            </a:r>
          </a:p>
        </p:txBody>
      </p:sp>
      <p:sp>
        <p:nvSpPr>
          <p:cNvPr id="3" name="Text Placeholder 2">
            <a:extLst>
              <a:ext uri="{FF2B5EF4-FFF2-40B4-BE49-F238E27FC236}">
                <a16:creationId xmlns:a16="http://schemas.microsoft.com/office/drawing/2014/main" id="{7313A2ED-885A-44DD-951F-F7FEB1410F9D}"/>
              </a:ext>
            </a:extLst>
          </p:cNvPr>
          <p:cNvSpPr>
            <a:spLocks noGrp="1"/>
          </p:cNvSpPr>
          <p:nvPr>
            <p:ph type="body" idx="1"/>
          </p:nvPr>
        </p:nvSpPr>
        <p:spPr/>
        <p:txBody>
          <a:bodyPr/>
          <a:lstStyle/>
          <a:p>
            <a:r>
              <a:rPr lang="en-US" dirty="0"/>
              <a:t>29,025 women who completed pregnancy</a:t>
            </a:r>
          </a:p>
          <a:p>
            <a:r>
              <a:rPr lang="en-US" dirty="0"/>
              <a:t>29,266 live born infants</a:t>
            </a:r>
          </a:p>
          <a:p>
            <a:r>
              <a:rPr lang="en-US" dirty="0"/>
              <a:t>266 pregnancy losses</a:t>
            </a:r>
          </a:p>
        </p:txBody>
      </p:sp>
      <p:pic>
        <p:nvPicPr>
          <p:cNvPr id="4" name="Picture 3">
            <a:extLst>
              <a:ext uri="{FF2B5EF4-FFF2-40B4-BE49-F238E27FC236}">
                <a16:creationId xmlns:a16="http://schemas.microsoft.com/office/drawing/2014/main" id="{D8A6308A-2CBB-4F0F-BF74-CF9679B2AF44}"/>
              </a:ext>
            </a:extLst>
          </p:cNvPr>
          <p:cNvPicPr>
            <a:picLocks noChangeAspect="1"/>
          </p:cNvPicPr>
          <p:nvPr/>
        </p:nvPicPr>
        <p:blipFill>
          <a:blip r:embed="rId2"/>
          <a:stretch>
            <a:fillRect/>
          </a:stretch>
        </p:blipFill>
        <p:spPr>
          <a:xfrm>
            <a:off x="4066272" y="2875722"/>
            <a:ext cx="5077728" cy="3982278"/>
          </a:xfrm>
          <a:prstGeom prst="rect">
            <a:avLst/>
          </a:prstGeom>
        </p:spPr>
      </p:pic>
    </p:spTree>
    <p:extLst>
      <p:ext uri="{BB962C8B-B14F-4D97-AF65-F5344CB8AC3E}">
        <p14:creationId xmlns:p14="http://schemas.microsoft.com/office/powerpoint/2010/main" val="3428370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5E5D-CF93-4495-AA90-546E2B3E27E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2315269-64DF-4245-A047-E794F9354331}"/>
              </a:ext>
            </a:extLst>
          </p:cNvPr>
          <p:cNvPicPr>
            <a:picLocks noChangeAspect="1"/>
          </p:cNvPicPr>
          <p:nvPr/>
        </p:nvPicPr>
        <p:blipFill>
          <a:blip r:embed="rId2"/>
          <a:stretch>
            <a:fillRect/>
          </a:stretch>
        </p:blipFill>
        <p:spPr>
          <a:xfrm>
            <a:off x="150952" y="2398643"/>
            <a:ext cx="4538400" cy="4459357"/>
          </a:xfrm>
          <a:prstGeom prst="rect">
            <a:avLst/>
          </a:prstGeom>
        </p:spPr>
      </p:pic>
      <p:pic>
        <p:nvPicPr>
          <p:cNvPr id="5" name="Picture 4">
            <a:extLst>
              <a:ext uri="{FF2B5EF4-FFF2-40B4-BE49-F238E27FC236}">
                <a16:creationId xmlns:a16="http://schemas.microsoft.com/office/drawing/2014/main" id="{8BB400FE-DF4D-426C-B2AA-4716A58FA291}"/>
              </a:ext>
            </a:extLst>
          </p:cNvPr>
          <p:cNvPicPr>
            <a:picLocks noChangeAspect="1"/>
          </p:cNvPicPr>
          <p:nvPr/>
        </p:nvPicPr>
        <p:blipFill>
          <a:blip r:embed="rId3"/>
          <a:stretch>
            <a:fillRect/>
          </a:stretch>
        </p:blipFill>
        <p:spPr>
          <a:xfrm>
            <a:off x="3732051" y="42734"/>
            <a:ext cx="5193841" cy="2740223"/>
          </a:xfrm>
          <a:prstGeom prst="rect">
            <a:avLst/>
          </a:prstGeom>
        </p:spPr>
      </p:pic>
      <p:sp>
        <p:nvSpPr>
          <p:cNvPr id="3" name="Text Placeholder 2">
            <a:extLst>
              <a:ext uri="{FF2B5EF4-FFF2-40B4-BE49-F238E27FC236}">
                <a16:creationId xmlns:a16="http://schemas.microsoft.com/office/drawing/2014/main" id="{E263D8D2-8FDF-48A7-83BD-E510577FB80E}"/>
              </a:ext>
            </a:extLst>
          </p:cNvPr>
          <p:cNvSpPr>
            <a:spLocks noGrp="1"/>
          </p:cNvSpPr>
          <p:nvPr>
            <p:ph type="body" idx="1"/>
          </p:nvPr>
        </p:nvSpPr>
        <p:spPr>
          <a:xfrm>
            <a:off x="7550758" y="142462"/>
            <a:ext cx="1528258" cy="1461051"/>
          </a:xfrm>
        </p:spPr>
        <p:txBody>
          <a:bodyPr/>
          <a:lstStyle/>
          <a:p>
            <a:endParaRPr lang="en-US" dirty="0"/>
          </a:p>
        </p:txBody>
      </p:sp>
    </p:spTree>
    <p:extLst>
      <p:ext uri="{BB962C8B-B14F-4D97-AF65-F5344CB8AC3E}">
        <p14:creationId xmlns:p14="http://schemas.microsoft.com/office/powerpoint/2010/main" val="180979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F2AF-5ADE-4C4A-A3DE-00383AAFC89F}"/>
              </a:ext>
            </a:extLst>
          </p:cNvPr>
          <p:cNvSpPr>
            <a:spLocks noGrp="1"/>
          </p:cNvSpPr>
          <p:nvPr>
            <p:ph type="title"/>
          </p:nvPr>
        </p:nvSpPr>
        <p:spPr/>
        <p:txBody>
          <a:bodyPr/>
          <a:lstStyle/>
          <a:p>
            <a:r>
              <a:rPr lang="en-US" dirty="0"/>
              <a:t>US Vaccination status</a:t>
            </a:r>
          </a:p>
        </p:txBody>
      </p:sp>
      <p:pic>
        <p:nvPicPr>
          <p:cNvPr id="4" name="Picture 3">
            <a:extLst>
              <a:ext uri="{FF2B5EF4-FFF2-40B4-BE49-F238E27FC236}">
                <a16:creationId xmlns:a16="http://schemas.microsoft.com/office/drawing/2014/main" id="{09187525-71DF-4AB6-902A-6A96D5393BEE}"/>
              </a:ext>
            </a:extLst>
          </p:cNvPr>
          <p:cNvPicPr>
            <a:picLocks noChangeAspect="1"/>
          </p:cNvPicPr>
          <p:nvPr/>
        </p:nvPicPr>
        <p:blipFill>
          <a:blip r:embed="rId2"/>
          <a:stretch>
            <a:fillRect/>
          </a:stretch>
        </p:blipFill>
        <p:spPr>
          <a:xfrm>
            <a:off x="0" y="1463812"/>
            <a:ext cx="9144000" cy="3930375"/>
          </a:xfrm>
          <a:prstGeom prst="rect">
            <a:avLst/>
          </a:prstGeom>
        </p:spPr>
      </p:pic>
      <p:sp>
        <p:nvSpPr>
          <p:cNvPr id="3" name="Text Placeholder 2">
            <a:extLst>
              <a:ext uri="{FF2B5EF4-FFF2-40B4-BE49-F238E27FC236}">
                <a16:creationId xmlns:a16="http://schemas.microsoft.com/office/drawing/2014/main" id="{3700CF49-7A3F-4BF0-9762-5243E538143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9381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E62B-8546-4772-8DF8-D1C91AA6C69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5654EC7-D246-461E-AA65-1D4A27FDDFCC}"/>
              </a:ext>
            </a:extLst>
          </p:cNvPr>
          <p:cNvPicPr>
            <a:picLocks noGrp="1" noChangeAspect="1"/>
          </p:cNvPicPr>
          <p:nvPr>
            <p:ph sz="quarter" idx="11"/>
          </p:nvPr>
        </p:nvPicPr>
        <p:blipFill>
          <a:blip r:embed="rId2"/>
          <a:stretch>
            <a:fillRect/>
          </a:stretch>
        </p:blipFill>
        <p:spPr>
          <a:xfrm>
            <a:off x="914400" y="1648428"/>
            <a:ext cx="7759700" cy="4085019"/>
          </a:xfrm>
          <a:prstGeom prst="rect">
            <a:avLst/>
          </a:prstGeom>
        </p:spPr>
      </p:pic>
    </p:spTree>
    <p:extLst>
      <p:ext uri="{BB962C8B-B14F-4D97-AF65-F5344CB8AC3E}">
        <p14:creationId xmlns:p14="http://schemas.microsoft.com/office/powerpoint/2010/main" val="2044560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944533"/>
            <a:ext cx="9086114" cy="5056217"/>
          </a:xfrm>
          <a:prstGeom prst="rect">
            <a:avLst/>
          </a:prstGeom>
        </p:spPr>
      </p:pic>
    </p:spTree>
    <p:extLst>
      <p:ext uri="{BB962C8B-B14F-4D97-AF65-F5344CB8AC3E}">
        <p14:creationId xmlns:p14="http://schemas.microsoft.com/office/powerpoint/2010/main" val="278281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E1460-2DD0-46C4-9019-342C948C05FC}"/>
              </a:ext>
            </a:extLst>
          </p:cNvPr>
          <p:cNvSpPr>
            <a:spLocks noGrp="1"/>
          </p:cNvSpPr>
          <p:nvPr>
            <p:ph type="title"/>
          </p:nvPr>
        </p:nvSpPr>
        <p:spPr/>
        <p:txBody>
          <a:bodyPr/>
          <a:lstStyle/>
          <a:p>
            <a:r>
              <a:rPr lang="en-US" sz="3000" dirty="0"/>
              <a:t>Severe COVID-19 </a:t>
            </a:r>
          </a:p>
        </p:txBody>
      </p:sp>
      <p:sp>
        <p:nvSpPr>
          <p:cNvPr id="3" name="Text Placeholder 2">
            <a:extLst>
              <a:ext uri="{FF2B5EF4-FFF2-40B4-BE49-F238E27FC236}">
                <a16:creationId xmlns:a16="http://schemas.microsoft.com/office/drawing/2014/main" id="{82D8F30C-7C15-4826-89A4-A06ABCBC981D}"/>
              </a:ext>
            </a:extLst>
          </p:cNvPr>
          <p:cNvSpPr>
            <a:spLocks noGrp="1"/>
          </p:cNvSpPr>
          <p:nvPr>
            <p:ph type="body" idx="1"/>
          </p:nvPr>
        </p:nvSpPr>
        <p:spPr>
          <a:xfrm>
            <a:off x="4371443" y="1791264"/>
            <a:ext cx="3414248" cy="3770894"/>
          </a:xfrm>
        </p:spPr>
        <p:txBody>
          <a:bodyPr>
            <a:normAutofit lnSpcReduction="10000"/>
          </a:bodyPr>
          <a:lstStyle/>
          <a:p>
            <a:r>
              <a:rPr lang="en-US" dirty="0"/>
              <a:t>32 year male, CKD, </a:t>
            </a:r>
            <a:r>
              <a:rPr lang="en-US" dirty="0">
                <a:solidFill>
                  <a:srgbClr val="FF0000"/>
                </a:solidFill>
              </a:rPr>
              <a:t>BMI- 35, </a:t>
            </a:r>
            <a:r>
              <a:rPr lang="en-US" dirty="0"/>
              <a:t>CAD, hospitalized with COVID-19, RR-24, on 4l by NC, hospitalized</a:t>
            </a:r>
          </a:p>
          <a:p>
            <a:endParaRPr lang="en-US" dirty="0"/>
          </a:p>
          <a:p>
            <a:r>
              <a:rPr lang="en-US" sz="2100" dirty="0"/>
              <a:t>Recommendations:</a:t>
            </a:r>
          </a:p>
          <a:p>
            <a:r>
              <a:rPr lang="en-US" b="1" dirty="0"/>
              <a:t>Remdesivir</a:t>
            </a:r>
            <a:r>
              <a:rPr lang="en-US" dirty="0"/>
              <a:t> IV X 5 days (conflicting data)</a:t>
            </a:r>
          </a:p>
          <a:p>
            <a:r>
              <a:rPr lang="en-US" dirty="0"/>
              <a:t> plus </a:t>
            </a:r>
            <a:r>
              <a:rPr lang="en-US" b="1" dirty="0"/>
              <a:t>dexamethasone</a:t>
            </a:r>
            <a:r>
              <a:rPr lang="en-US" dirty="0"/>
              <a:t> 6 mg IV/PO for up to 10 days or until hospital discharge </a:t>
            </a:r>
          </a:p>
          <a:p>
            <a:r>
              <a:rPr lang="en-US" dirty="0"/>
              <a:t>Or </a:t>
            </a:r>
            <a:r>
              <a:rPr lang="en-US" b="1" dirty="0"/>
              <a:t>dexamethasone</a:t>
            </a:r>
            <a:r>
              <a:rPr lang="en-US" dirty="0"/>
              <a:t> alone</a:t>
            </a:r>
          </a:p>
          <a:p>
            <a:r>
              <a:rPr lang="en-US" dirty="0"/>
              <a:t>Consider Tocilizumab/</a:t>
            </a:r>
            <a:r>
              <a:rPr lang="en-US" dirty="0" err="1"/>
              <a:t>Baricitinib</a:t>
            </a:r>
            <a:r>
              <a:rPr lang="en-US" dirty="0"/>
              <a:t> if increasing O2 requirement within first 24 hours</a:t>
            </a:r>
          </a:p>
        </p:txBody>
      </p:sp>
      <p:pic>
        <p:nvPicPr>
          <p:cNvPr id="4" name="Picture 3">
            <a:extLst>
              <a:ext uri="{FF2B5EF4-FFF2-40B4-BE49-F238E27FC236}">
                <a16:creationId xmlns:a16="http://schemas.microsoft.com/office/drawing/2014/main" id="{1127AFC6-779C-44C3-A9E4-D2F4DC8F1BD3}"/>
              </a:ext>
            </a:extLst>
          </p:cNvPr>
          <p:cNvPicPr>
            <a:picLocks noChangeAspect="1"/>
          </p:cNvPicPr>
          <p:nvPr/>
        </p:nvPicPr>
        <p:blipFill>
          <a:blip r:embed="rId2"/>
          <a:stretch>
            <a:fillRect/>
          </a:stretch>
        </p:blipFill>
        <p:spPr>
          <a:xfrm>
            <a:off x="957197" y="1805211"/>
            <a:ext cx="3414248" cy="3597458"/>
          </a:xfrm>
          <a:prstGeom prst="rect">
            <a:avLst/>
          </a:prstGeom>
        </p:spPr>
      </p:pic>
    </p:spTree>
    <p:extLst>
      <p:ext uri="{BB962C8B-B14F-4D97-AF65-F5344CB8AC3E}">
        <p14:creationId xmlns:p14="http://schemas.microsoft.com/office/powerpoint/2010/main" val="3741957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5DF86C-606D-4923-935A-3ACE8DD6F23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a:sym typeface="Arial"/>
            </a:endParaRPr>
          </a:p>
        </p:txBody>
      </p:sp>
      <p:sp>
        <p:nvSpPr>
          <p:cNvPr id="3" name="Slide Number Placeholder 2">
            <a:extLst>
              <a:ext uri="{FF2B5EF4-FFF2-40B4-BE49-F238E27FC236}">
                <a16:creationId xmlns:a16="http://schemas.microsoft.com/office/drawing/2014/main" id="{E17AB88C-650E-4533-8B65-FBD582099E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EE75F1-CD07-1942-BB45-DB66466376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pic>
        <p:nvPicPr>
          <p:cNvPr id="5" name="Picture 4" descr="Chart, bar chart&#10;&#10;Description automatically generated">
            <a:extLst>
              <a:ext uri="{FF2B5EF4-FFF2-40B4-BE49-F238E27FC236}">
                <a16:creationId xmlns:a16="http://schemas.microsoft.com/office/drawing/2014/main" id="{85AA6558-61D2-4D8A-9AEC-9255F5DFF95F}"/>
              </a:ext>
            </a:extLst>
          </p:cNvPr>
          <p:cNvPicPr>
            <a:picLocks noChangeAspect="1"/>
          </p:cNvPicPr>
          <p:nvPr/>
        </p:nvPicPr>
        <p:blipFill rotWithShape="1">
          <a:blip r:embed="rId2"/>
          <a:srcRect l="3725"/>
          <a:stretch/>
        </p:blipFill>
        <p:spPr>
          <a:xfrm>
            <a:off x="677333" y="135467"/>
            <a:ext cx="8094134" cy="6580498"/>
          </a:xfrm>
          <a:prstGeom prst="rect">
            <a:avLst/>
          </a:prstGeom>
        </p:spPr>
      </p:pic>
      <p:sp>
        <p:nvSpPr>
          <p:cNvPr id="6" name="TextBox 5">
            <a:extLst>
              <a:ext uri="{FF2B5EF4-FFF2-40B4-BE49-F238E27FC236}">
                <a16:creationId xmlns:a16="http://schemas.microsoft.com/office/drawing/2014/main" id="{6F58BD72-AD2C-4C86-82D2-2A0A57CD4458}"/>
              </a:ext>
            </a:extLst>
          </p:cNvPr>
          <p:cNvSpPr txBox="1"/>
          <p:nvPr/>
        </p:nvSpPr>
        <p:spPr>
          <a:xfrm>
            <a:off x="4244622" y="1719112"/>
            <a:ext cx="331893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27.7% fully vaccinated</a:t>
            </a:r>
          </a:p>
        </p:txBody>
      </p:sp>
      <p:sp>
        <p:nvSpPr>
          <p:cNvPr id="7" name="TextBox 6">
            <a:extLst>
              <a:ext uri="{FF2B5EF4-FFF2-40B4-BE49-F238E27FC236}">
                <a16:creationId xmlns:a16="http://schemas.microsoft.com/office/drawing/2014/main" id="{EED815BC-3792-4549-A357-AFDDA41F7730}"/>
              </a:ext>
            </a:extLst>
          </p:cNvPr>
          <p:cNvSpPr txBox="1"/>
          <p:nvPr/>
        </p:nvSpPr>
        <p:spPr>
          <a:xfrm>
            <a:off x="4244622" y="2385998"/>
            <a:ext cx="331893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28.0% fully vaccinated</a:t>
            </a:r>
          </a:p>
        </p:txBody>
      </p:sp>
    </p:spTree>
    <p:extLst>
      <p:ext uri="{BB962C8B-B14F-4D97-AF65-F5344CB8AC3E}">
        <p14:creationId xmlns:p14="http://schemas.microsoft.com/office/powerpoint/2010/main" val="1334098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B238-3A0A-4F0E-8985-2F7278721A28}"/>
              </a:ext>
            </a:extLst>
          </p:cNvPr>
          <p:cNvSpPr>
            <a:spLocks noGrp="1"/>
          </p:cNvSpPr>
          <p:nvPr>
            <p:ph type="title"/>
          </p:nvPr>
        </p:nvSpPr>
        <p:spPr/>
        <p:txBody>
          <a:bodyPr/>
          <a:lstStyle/>
          <a:p>
            <a:r>
              <a:rPr lang="en-US" dirty="0"/>
              <a:t>Variants- Greek alphabet soup</a:t>
            </a:r>
          </a:p>
        </p:txBody>
      </p:sp>
      <p:sp>
        <p:nvSpPr>
          <p:cNvPr id="3" name="Text Placeholder 2">
            <a:extLst>
              <a:ext uri="{FF2B5EF4-FFF2-40B4-BE49-F238E27FC236}">
                <a16:creationId xmlns:a16="http://schemas.microsoft.com/office/drawing/2014/main" id="{E039727E-8D78-40E6-88B5-7B023CB93374}"/>
              </a:ext>
            </a:extLst>
          </p:cNvPr>
          <p:cNvSpPr>
            <a:spLocks noGrp="1"/>
          </p:cNvSpPr>
          <p:nvPr>
            <p:ph type="body" idx="1"/>
          </p:nvPr>
        </p:nvSpPr>
        <p:spPr>
          <a:xfrm>
            <a:off x="139919" y="1355644"/>
            <a:ext cx="8315569" cy="4367299"/>
          </a:xfrm>
        </p:spPr>
        <p:txBody>
          <a:bodyPr>
            <a:normAutofit fontScale="77500" lnSpcReduction="20000"/>
          </a:bodyPr>
          <a:lstStyle/>
          <a:p>
            <a:r>
              <a:rPr lang="en-US" u="sng" dirty="0"/>
              <a:t>Variant Being Monitored (VBM)</a:t>
            </a:r>
            <a:endParaRPr lang="en-US" dirty="0"/>
          </a:p>
          <a:p>
            <a:pPr lvl="1"/>
            <a:r>
              <a:rPr lang="en-US" dirty="0"/>
              <a:t>Alpha (B.1.1.7, Q.1-Q.8)</a:t>
            </a:r>
          </a:p>
          <a:p>
            <a:pPr lvl="1"/>
            <a:r>
              <a:rPr lang="en-US" dirty="0"/>
              <a:t>Beta (B.1.351, B.1.351.2, B.1.351.3)</a:t>
            </a:r>
          </a:p>
          <a:p>
            <a:pPr lvl="1"/>
            <a:r>
              <a:rPr lang="en-US" dirty="0"/>
              <a:t>Gamma (P.1, P.1.1, P.1.2)</a:t>
            </a:r>
          </a:p>
          <a:p>
            <a:pPr lvl="1"/>
            <a:r>
              <a:rPr lang="en-US" dirty="0"/>
              <a:t>Epsilon (B.1.427 and B.1.429)</a:t>
            </a:r>
          </a:p>
          <a:p>
            <a:pPr lvl="1"/>
            <a:r>
              <a:rPr lang="en-US" dirty="0"/>
              <a:t>Eta (B.1.525)</a:t>
            </a:r>
          </a:p>
          <a:p>
            <a:pPr lvl="1"/>
            <a:r>
              <a:rPr lang="en-US" dirty="0"/>
              <a:t>Iota (B.1.526)</a:t>
            </a:r>
          </a:p>
          <a:p>
            <a:pPr lvl="1"/>
            <a:r>
              <a:rPr lang="en-US" dirty="0"/>
              <a:t>Kappa (B.1.617.1)</a:t>
            </a:r>
          </a:p>
          <a:p>
            <a:pPr lvl="1"/>
            <a:r>
              <a:rPr lang="en-US" dirty="0"/>
              <a:t>B.1.617.3</a:t>
            </a:r>
          </a:p>
          <a:p>
            <a:pPr lvl="1"/>
            <a:r>
              <a:rPr lang="en-US" dirty="0"/>
              <a:t>Mu (B.1.621, B.1.621.1)</a:t>
            </a:r>
          </a:p>
          <a:p>
            <a:pPr lvl="1"/>
            <a:r>
              <a:rPr lang="en-US" dirty="0"/>
              <a:t>Zeta (P.2)</a:t>
            </a:r>
          </a:p>
          <a:p>
            <a:r>
              <a:rPr lang="en-US" u="sng" dirty="0"/>
              <a:t>Variant of Interest (VOI)</a:t>
            </a:r>
            <a:endParaRPr lang="en-US" dirty="0"/>
          </a:p>
          <a:p>
            <a:r>
              <a:rPr lang="en-US" u="sng" dirty="0"/>
              <a:t>Variant of Concern (VOC)</a:t>
            </a:r>
            <a:endParaRPr lang="en-US" dirty="0"/>
          </a:p>
          <a:p>
            <a:pPr lvl="1"/>
            <a:r>
              <a:rPr lang="en-US" dirty="0"/>
              <a:t>Delta (B.1.617.2 and AY.1 </a:t>
            </a:r>
            <a:r>
              <a:rPr lang="en-US" dirty="0" err="1"/>
              <a:t>sublineages</a:t>
            </a:r>
            <a:r>
              <a:rPr lang="en-US" dirty="0"/>
              <a:t>)</a:t>
            </a:r>
          </a:p>
          <a:p>
            <a:r>
              <a:rPr lang="en-US" u="sng" dirty="0"/>
              <a:t>Variant of High Consequence (VOHC)</a:t>
            </a:r>
            <a:endParaRPr lang="en-US" dirty="0"/>
          </a:p>
          <a:p>
            <a:endParaRPr lang="en-US" dirty="0"/>
          </a:p>
        </p:txBody>
      </p:sp>
      <p:pic>
        <p:nvPicPr>
          <p:cNvPr id="4" name="Picture 3">
            <a:extLst>
              <a:ext uri="{FF2B5EF4-FFF2-40B4-BE49-F238E27FC236}">
                <a16:creationId xmlns:a16="http://schemas.microsoft.com/office/drawing/2014/main" id="{30D7E3E5-E35D-48EF-9912-C9D8C7A4C000}"/>
              </a:ext>
            </a:extLst>
          </p:cNvPr>
          <p:cNvPicPr>
            <a:picLocks noChangeAspect="1"/>
          </p:cNvPicPr>
          <p:nvPr/>
        </p:nvPicPr>
        <p:blipFill>
          <a:blip r:embed="rId2"/>
          <a:stretch>
            <a:fillRect/>
          </a:stretch>
        </p:blipFill>
        <p:spPr>
          <a:xfrm>
            <a:off x="4015495" y="2493158"/>
            <a:ext cx="5044427" cy="2205452"/>
          </a:xfrm>
          <a:prstGeom prst="rect">
            <a:avLst/>
          </a:prstGeom>
        </p:spPr>
      </p:pic>
    </p:spTree>
    <p:extLst>
      <p:ext uri="{BB962C8B-B14F-4D97-AF65-F5344CB8AC3E}">
        <p14:creationId xmlns:p14="http://schemas.microsoft.com/office/powerpoint/2010/main" val="1880790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041F-1AD4-4E93-8B39-D66D3F67563A}"/>
              </a:ext>
            </a:extLst>
          </p:cNvPr>
          <p:cNvSpPr>
            <a:spLocks noGrp="1"/>
          </p:cNvSpPr>
          <p:nvPr>
            <p:ph type="title"/>
          </p:nvPr>
        </p:nvSpPr>
        <p:spPr/>
        <p:txBody>
          <a:bodyPr>
            <a:normAutofit/>
          </a:bodyPr>
          <a:lstStyle/>
          <a:p>
            <a:r>
              <a:rPr lang="en-US" b="1" dirty="0">
                <a:solidFill>
                  <a:srgbClr val="1A1A1A"/>
                </a:solidFill>
                <a:latin typeface="ff-scala-sans-pro"/>
              </a:rPr>
              <a:t>Vaccine Effectiveness against the Alpha and Delta Variants</a:t>
            </a:r>
            <a:endParaRPr lang="en-US" dirty="0"/>
          </a:p>
        </p:txBody>
      </p:sp>
      <p:pic>
        <p:nvPicPr>
          <p:cNvPr id="4" name="Content Placeholder 3">
            <a:extLst>
              <a:ext uri="{FF2B5EF4-FFF2-40B4-BE49-F238E27FC236}">
                <a16:creationId xmlns:a16="http://schemas.microsoft.com/office/drawing/2014/main" id="{19A28CDD-2D04-419B-8907-1A6C755590E0}"/>
              </a:ext>
            </a:extLst>
          </p:cNvPr>
          <p:cNvPicPr>
            <a:picLocks noGrp="1" noChangeAspect="1"/>
          </p:cNvPicPr>
          <p:nvPr>
            <p:ph idx="1"/>
          </p:nvPr>
        </p:nvPicPr>
        <p:blipFill>
          <a:blip r:embed="rId2"/>
          <a:stretch>
            <a:fillRect/>
          </a:stretch>
        </p:blipFill>
        <p:spPr>
          <a:xfrm>
            <a:off x="222862" y="2125267"/>
            <a:ext cx="5585007" cy="2426459"/>
          </a:xfrm>
          <a:prstGeom prst="rect">
            <a:avLst/>
          </a:prstGeom>
        </p:spPr>
      </p:pic>
      <p:pic>
        <p:nvPicPr>
          <p:cNvPr id="5" name="Picture 4">
            <a:extLst>
              <a:ext uri="{FF2B5EF4-FFF2-40B4-BE49-F238E27FC236}">
                <a16:creationId xmlns:a16="http://schemas.microsoft.com/office/drawing/2014/main" id="{227FD9C6-24C9-4161-A22F-EC24F4449FB3}"/>
              </a:ext>
            </a:extLst>
          </p:cNvPr>
          <p:cNvPicPr>
            <a:picLocks noChangeAspect="1"/>
          </p:cNvPicPr>
          <p:nvPr/>
        </p:nvPicPr>
        <p:blipFill>
          <a:blip r:embed="rId3"/>
          <a:stretch>
            <a:fillRect/>
          </a:stretch>
        </p:blipFill>
        <p:spPr>
          <a:xfrm>
            <a:off x="5752731" y="1836534"/>
            <a:ext cx="3391270" cy="4050506"/>
          </a:xfrm>
          <a:prstGeom prst="rect">
            <a:avLst/>
          </a:prstGeom>
        </p:spPr>
      </p:pic>
      <p:pic>
        <p:nvPicPr>
          <p:cNvPr id="6" name="Picture 5">
            <a:extLst>
              <a:ext uri="{FF2B5EF4-FFF2-40B4-BE49-F238E27FC236}">
                <a16:creationId xmlns:a16="http://schemas.microsoft.com/office/drawing/2014/main" id="{8F0F8212-41DC-45B8-93FD-41702B1AEAFE}"/>
              </a:ext>
            </a:extLst>
          </p:cNvPr>
          <p:cNvPicPr>
            <a:picLocks noChangeAspect="1"/>
          </p:cNvPicPr>
          <p:nvPr/>
        </p:nvPicPr>
        <p:blipFill>
          <a:blip r:embed="rId4"/>
          <a:stretch>
            <a:fillRect/>
          </a:stretch>
        </p:blipFill>
        <p:spPr>
          <a:xfrm>
            <a:off x="459879" y="4750804"/>
            <a:ext cx="5110972" cy="468578"/>
          </a:xfrm>
          <a:prstGeom prst="rect">
            <a:avLst/>
          </a:prstGeom>
        </p:spPr>
      </p:pic>
      <p:sp>
        <p:nvSpPr>
          <p:cNvPr id="7" name="TextBox 6">
            <a:extLst>
              <a:ext uri="{FF2B5EF4-FFF2-40B4-BE49-F238E27FC236}">
                <a16:creationId xmlns:a16="http://schemas.microsoft.com/office/drawing/2014/main" id="{4339DBB9-E215-40E5-882D-9700550C0A97}"/>
              </a:ext>
            </a:extLst>
          </p:cNvPr>
          <p:cNvSpPr txBox="1"/>
          <p:nvPr/>
        </p:nvSpPr>
        <p:spPr>
          <a:xfrm>
            <a:off x="2223856" y="5141461"/>
            <a:ext cx="1282402" cy="300082"/>
          </a:xfrm>
          <a:prstGeom prst="rect">
            <a:avLst/>
          </a:prstGeom>
          <a:noFill/>
        </p:spPr>
        <p:txBody>
          <a:bodyPr wrap="none" rtlCol="0">
            <a:spAutoFit/>
          </a:bodyPr>
          <a:lstStyle/>
          <a:p>
            <a:pPr defTabSz="685800">
              <a:buClrTx/>
            </a:pPr>
            <a:r>
              <a:rPr lang="en-US" sz="1350" kern="1200" dirty="0">
                <a:solidFill>
                  <a:prstClr val="black"/>
                </a:solidFill>
                <a:latin typeface="Calibri" panose="020F0502020204030204"/>
                <a:ea typeface="+mn-ea"/>
                <a:cs typeface="+mn-cs"/>
              </a:rPr>
              <a:t>August 12,2021</a:t>
            </a:r>
          </a:p>
        </p:txBody>
      </p:sp>
    </p:spTree>
    <p:extLst>
      <p:ext uri="{BB962C8B-B14F-4D97-AF65-F5344CB8AC3E}">
        <p14:creationId xmlns:p14="http://schemas.microsoft.com/office/powerpoint/2010/main" val="2651009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356A-201A-4CFA-9A2F-3F1D9AE4264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E6C3CC4-56A8-4655-9B0E-D9E15CF25069}"/>
              </a:ext>
            </a:extLst>
          </p:cNvPr>
          <p:cNvPicPr>
            <a:picLocks noChangeAspect="1"/>
          </p:cNvPicPr>
          <p:nvPr/>
        </p:nvPicPr>
        <p:blipFill>
          <a:blip r:embed="rId2"/>
          <a:stretch>
            <a:fillRect/>
          </a:stretch>
        </p:blipFill>
        <p:spPr>
          <a:xfrm>
            <a:off x="107185" y="207268"/>
            <a:ext cx="8797117" cy="3017545"/>
          </a:xfrm>
          <a:prstGeom prst="rect">
            <a:avLst/>
          </a:prstGeom>
        </p:spPr>
      </p:pic>
      <p:pic>
        <p:nvPicPr>
          <p:cNvPr id="5" name="Picture 4">
            <a:extLst>
              <a:ext uri="{FF2B5EF4-FFF2-40B4-BE49-F238E27FC236}">
                <a16:creationId xmlns:a16="http://schemas.microsoft.com/office/drawing/2014/main" id="{CCA20A00-9778-460A-AFFE-7DB0651A9979}"/>
              </a:ext>
            </a:extLst>
          </p:cNvPr>
          <p:cNvPicPr>
            <a:picLocks noChangeAspect="1"/>
          </p:cNvPicPr>
          <p:nvPr/>
        </p:nvPicPr>
        <p:blipFill>
          <a:blip r:embed="rId3"/>
          <a:stretch>
            <a:fillRect/>
          </a:stretch>
        </p:blipFill>
        <p:spPr>
          <a:xfrm>
            <a:off x="107185" y="3704458"/>
            <a:ext cx="8930936" cy="3106681"/>
          </a:xfrm>
          <a:prstGeom prst="rect">
            <a:avLst/>
          </a:prstGeom>
        </p:spPr>
      </p:pic>
      <p:sp>
        <p:nvSpPr>
          <p:cNvPr id="3" name="Text Placeholder 2">
            <a:extLst>
              <a:ext uri="{FF2B5EF4-FFF2-40B4-BE49-F238E27FC236}">
                <a16:creationId xmlns:a16="http://schemas.microsoft.com/office/drawing/2014/main" id="{481A92C5-F6BD-4896-A431-E354DC69AB0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9914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6996C-E84C-4C57-8B25-35BE436986D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7911148-360C-4D62-9130-DD2A265D56AA}"/>
              </a:ext>
            </a:extLst>
          </p:cNvPr>
          <p:cNvPicPr>
            <a:picLocks noChangeAspect="1"/>
          </p:cNvPicPr>
          <p:nvPr/>
        </p:nvPicPr>
        <p:blipFill>
          <a:blip r:embed="rId2"/>
          <a:stretch>
            <a:fillRect/>
          </a:stretch>
        </p:blipFill>
        <p:spPr>
          <a:xfrm>
            <a:off x="0" y="1178718"/>
            <a:ext cx="9144000" cy="4500563"/>
          </a:xfrm>
          <a:prstGeom prst="rect">
            <a:avLst/>
          </a:prstGeom>
        </p:spPr>
      </p:pic>
      <p:sp>
        <p:nvSpPr>
          <p:cNvPr id="3" name="Text Placeholder 2">
            <a:extLst>
              <a:ext uri="{FF2B5EF4-FFF2-40B4-BE49-F238E27FC236}">
                <a16:creationId xmlns:a16="http://schemas.microsoft.com/office/drawing/2014/main" id="{DC785AA0-1F7C-46C2-A664-9CBACCB1606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2377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7E33-4B54-420C-BFA4-08ACEE06CC01}"/>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5F6C058-A91A-4166-AAEA-6C56276114FA}"/>
              </a:ext>
            </a:extLst>
          </p:cNvPr>
          <p:cNvPicPr>
            <a:picLocks noChangeAspect="1"/>
          </p:cNvPicPr>
          <p:nvPr/>
        </p:nvPicPr>
        <p:blipFill>
          <a:blip r:embed="rId2"/>
          <a:stretch>
            <a:fillRect/>
          </a:stretch>
        </p:blipFill>
        <p:spPr>
          <a:xfrm>
            <a:off x="0" y="1012931"/>
            <a:ext cx="9144000" cy="4832137"/>
          </a:xfrm>
          <a:prstGeom prst="rect">
            <a:avLst/>
          </a:prstGeom>
        </p:spPr>
      </p:pic>
      <p:sp>
        <p:nvSpPr>
          <p:cNvPr id="3" name="Text Placeholder 2">
            <a:extLst>
              <a:ext uri="{FF2B5EF4-FFF2-40B4-BE49-F238E27FC236}">
                <a16:creationId xmlns:a16="http://schemas.microsoft.com/office/drawing/2014/main" id="{DEA71AE1-6CC3-4D68-BE41-05BCF80FE8D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1761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F66B1-7ED7-4C2E-B731-AEDF50902C7D}"/>
              </a:ext>
            </a:extLst>
          </p:cNvPr>
          <p:cNvSpPr>
            <a:spLocks noGrp="1"/>
          </p:cNvSpPr>
          <p:nvPr>
            <p:ph type="title"/>
          </p:nvPr>
        </p:nvSpPr>
        <p:spPr/>
        <p:txBody>
          <a:bodyPr/>
          <a:lstStyle/>
          <a:p>
            <a:r>
              <a:rPr lang="en-US" b="1" dirty="0"/>
              <a:t>Breakthrough cases are rare</a:t>
            </a:r>
          </a:p>
        </p:txBody>
      </p:sp>
      <p:sp>
        <p:nvSpPr>
          <p:cNvPr id="6" name="TextBox 5">
            <a:extLst>
              <a:ext uri="{FF2B5EF4-FFF2-40B4-BE49-F238E27FC236}">
                <a16:creationId xmlns:a16="http://schemas.microsoft.com/office/drawing/2014/main" id="{32AB9BFC-C779-4117-8FA5-26E36A2E7185}"/>
              </a:ext>
            </a:extLst>
          </p:cNvPr>
          <p:cNvSpPr txBox="1"/>
          <p:nvPr/>
        </p:nvSpPr>
        <p:spPr>
          <a:xfrm>
            <a:off x="1226127" y="6048909"/>
            <a:ext cx="669174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hlinkClick r:id="rId2"/>
              </a:rPr>
              <a:t>https://scdhec.gov/covid19/covid-19-data/breakthrough-cases-tracking-disease-infection-after-vaccination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pic>
        <p:nvPicPr>
          <p:cNvPr id="5" name="Picture 4" descr="Calendar&#10;&#10;Description automatically generated with medium confidence">
            <a:extLst>
              <a:ext uri="{FF2B5EF4-FFF2-40B4-BE49-F238E27FC236}">
                <a16:creationId xmlns:a16="http://schemas.microsoft.com/office/drawing/2014/main" id="{8C5D2CFC-ACC4-41D3-9F8C-A0F620417689}"/>
              </a:ext>
            </a:extLst>
          </p:cNvPr>
          <p:cNvPicPr>
            <a:picLocks noChangeAspect="1"/>
          </p:cNvPicPr>
          <p:nvPr/>
        </p:nvPicPr>
        <p:blipFill rotWithShape="1">
          <a:blip r:embed="rId3">
            <a:extLst>
              <a:ext uri="{28A0092B-C50C-407E-A947-70E740481C1C}">
                <a14:useLocalDpi xmlns:a14="http://schemas.microsoft.com/office/drawing/2010/main" val="0"/>
              </a:ext>
            </a:extLst>
          </a:blip>
          <a:srcRect t="3902"/>
          <a:stretch/>
        </p:blipFill>
        <p:spPr>
          <a:xfrm>
            <a:off x="206224" y="1600200"/>
            <a:ext cx="8731552" cy="4309460"/>
          </a:xfrm>
          <a:prstGeom prst="rect">
            <a:avLst/>
          </a:prstGeom>
        </p:spPr>
      </p:pic>
    </p:spTree>
    <p:extLst>
      <p:ext uri="{BB962C8B-B14F-4D97-AF65-F5344CB8AC3E}">
        <p14:creationId xmlns:p14="http://schemas.microsoft.com/office/powerpoint/2010/main" val="1726926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1D91-0389-44F6-B9DD-9DB8F9B605F8}"/>
              </a:ext>
            </a:extLst>
          </p:cNvPr>
          <p:cNvSpPr>
            <a:spLocks noGrp="1"/>
          </p:cNvSpPr>
          <p:nvPr>
            <p:ph type="title"/>
          </p:nvPr>
        </p:nvSpPr>
        <p:spPr/>
        <p:txBody>
          <a:bodyPr/>
          <a:lstStyle/>
          <a:p>
            <a:r>
              <a:rPr lang="en-US" b="1" dirty="0"/>
              <a:t>Efficacy of BNT162b2 against Covid-19</a:t>
            </a:r>
            <a:endParaRPr lang="en-US" dirty="0"/>
          </a:p>
        </p:txBody>
      </p:sp>
      <p:pic>
        <p:nvPicPr>
          <p:cNvPr id="4" name="Content Placeholder 3">
            <a:extLst>
              <a:ext uri="{FF2B5EF4-FFF2-40B4-BE49-F238E27FC236}">
                <a16:creationId xmlns:a16="http://schemas.microsoft.com/office/drawing/2014/main" id="{E773AF69-0E26-4DFF-A248-47398BF94C31}"/>
              </a:ext>
            </a:extLst>
          </p:cNvPr>
          <p:cNvPicPr>
            <a:picLocks noGrp="1" noChangeAspect="1"/>
          </p:cNvPicPr>
          <p:nvPr>
            <p:ph idx="1"/>
          </p:nvPr>
        </p:nvPicPr>
        <p:blipFill>
          <a:blip r:embed="rId2"/>
          <a:stretch>
            <a:fillRect/>
          </a:stretch>
        </p:blipFill>
        <p:spPr>
          <a:xfrm>
            <a:off x="1502044" y="2226469"/>
            <a:ext cx="6139913" cy="3263504"/>
          </a:xfrm>
          <a:prstGeom prst="rect">
            <a:avLst/>
          </a:prstGeom>
        </p:spPr>
      </p:pic>
      <p:pic>
        <p:nvPicPr>
          <p:cNvPr id="5" name="Picture 4">
            <a:extLst>
              <a:ext uri="{FF2B5EF4-FFF2-40B4-BE49-F238E27FC236}">
                <a16:creationId xmlns:a16="http://schemas.microsoft.com/office/drawing/2014/main" id="{CCF99AAD-80E2-4455-A0A8-EB4E1386CAB6}"/>
              </a:ext>
            </a:extLst>
          </p:cNvPr>
          <p:cNvPicPr>
            <a:picLocks noChangeAspect="1"/>
          </p:cNvPicPr>
          <p:nvPr/>
        </p:nvPicPr>
        <p:blipFill>
          <a:blip r:embed="rId3"/>
          <a:stretch>
            <a:fillRect/>
          </a:stretch>
        </p:blipFill>
        <p:spPr>
          <a:xfrm>
            <a:off x="60202" y="781919"/>
            <a:ext cx="8743950" cy="964406"/>
          </a:xfrm>
          <a:prstGeom prst="rect">
            <a:avLst/>
          </a:prstGeom>
        </p:spPr>
      </p:pic>
    </p:spTree>
    <p:extLst>
      <p:ext uri="{BB962C8B-B14F-4D97-AF65-F5344CB8AC3E}">
        <p14:creationId xmlns:p14="http://schemas.microsoft.com/office/powerpoint/2010/main" val="790493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A8CB5E-CCA1-40DB-BA54-52AC193E3FEA}"/>
              </a:ext>
            </a:extLst>
          </p:cNvPr>
          <p:cNvSpPr>
            <a:spLocks noGrp="1"/>
          </p:cNvSpPr>
          <p:nvPr>
            <p:ph type="title"/>
          </p:nvPr>
        </p:nvSpPr>
        <p:spPr/>
        <p:txBody>
          <a:bodyPr>
            <a:normAutofit fontScale="90000"/>
          </a:bodyPr>
          <a:lstStyle/>
          <a:p>
            <a:r>
              <a:rPr lang="en-US" b="1" dirty="0"/>
              <a:t>Summary of many studies of COVID-19 disease and pregnancy outcomes</a:t>
            </a:r>
          </a:p>
        </p:txBody>
      </p:sp>
      <p:pic>
        <p:nvPicPr>
          <p:cNvPr id="7" name="Content Placeholder 6" descr="Table&#10;&#10;Description automatically generated">
            <a:extLst>
              <a:ext uri="{FF2B5EF4-FFF2-40B4-BE49-F238E27FC236}">
                <a16:creationId xmlns:a16="http://schemas.microsoft.com/office/drawing/2014/main" id="{093A17B8-6280-4274-BC75-62ACF098CC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474" y="1690690"/>
            <a:ext cx="6036365" cy="3786832"/>
          </a:xfrm>
        </p:spPr>
      </p:pic>
      <p:sp>
        <p:nvSpPr>
          <p:cNvPr id="2" name="Content Placeholder 1">
            <a:extLst>
              <a:ext uri="{FF2B5EF4-FFF2-40B4-BE49-F238E27FC236}">
                <a16:creationId xmlns:a16="http://schemas.microsoft.com/office/drawing/2014/main" id="{F4796043-C58F-4E5C-9AA3-2F15A7604CE3}"/>
              </a:ext>
            </a:extLst>
          </p:cNvPr>
          <p:cNvSpPr>
            <a:spLocks noGrp="1"/>
          </p:cNvSpPr>
          <p:nvPr>
            <p:ph sz="half" idx="2"/>
          </p:nvPr>
        </p:nvSpPr>
        <p:spPr>
          <a:xfrm>
            <a:off x="6121839" y="1690689"/>
            <a:ext cx="2531800" cy="4351338"/>
          </a:xfrm>
        </p:spPr>
        <p:txBody>
          <a:bodyPr>
            <a:normAutofit fontScale="92500" lnSpcReduction="20000"/>
          </a:bodyPr>
          <a:lstStyle/>
          <a:p>
            <a:r>
              <a:rPr lang="en-US" dirty="0"/>
              <a:t>&gt;2 times higher risk of stillbirth </a:t>
            </a:r>
          </a:p>
          <a:p>
            <a:r>
              <a:rPr lang="en-US" dirty="0"/>
              <a:t>&gt;3 ½ times higher risk of baby going to Neonatal ICU</a:t>
            </a:r>
          </a:p>
          <a:p>
            <a:r>
              <a:rPr lang="en-US" dirty="0"/>
              <a:t>&gt;4 ¾ times risk of mother going to the ICU </a:t>
            </a:r>
          </a:p>
          <a:p>
            <a:r>
              <a:rPr lang="en-US" dirty="0"/>
              <a:t>COVID is a bad disease in pregnancy</a:t>
            </a:r>
          </a:p>
        </p:txBody>
      </p:sp>
      <p:sp>
        <p:nvSpPr>
          <p:cNvPr id="4" name="TextBox 3">
            <a:extLst>
              <a:ext uri="{FF2B5EF4-FFF2-40B4-BE49-F238E27FC236}">
                <a16:creationId xmlns:a16="http://schemas.microsoft.com/office/drawing/2014/main" id="{2D994F64-E60B-45FA-BE03-25860644A17A}"/>
              </a:ext>
            </a:extLst>
          </p:cNvPr>
          <p:cNvSpPr txBox="1"/>
          <p:nvPr/>
        </p:nvSpPr>
        <p:spPr>
          <a:xfrm>
            <a:off x="1083075" y="6169981"/>
            <a:ext cx="814082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https://www.cmaj.ca/content/cmaj/193/16/E540.full.pdf</a:t>
            </a:r>
          </a:p>
        </p:txBody>
      </p:sp>
    </p:spTree>
    <p:extLst>
      <p:ext uri="{BB962C8B-B14F-4D97-AF65-F5344CB8AC3E}">
        <p14:creationId xmlns:p14="http://schemas.microsoft.com/office/powerpoint/2010/main" val="3298349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06DA-7C56-48B1-B39B-6548E6127746}"/>
              </a:ext>
            </a:extLst>
          </p:cNvPr>
          <p:cNvSpPr>
            <a:spLocks noGrp="1"/>
          </p:cNvSpPr>
          <p:nvPr>
            <p:ph type="title"/>
          </p:nvPr>
        </p:nvSpPr>
        <p:spPr/>
        <p:txBody>
          <a:bodyPr>
            <a:normAutofit fontScale="90000"/>
          </a:bodyPr>
          <a:lstStyle/>
          <a:p>
            <a:r>
              <a:rPr lang="en-US" dirty="0"/>
              <a:t>American College of Obstetricians and Gynecologists (ACOG)- COVID Recommendations</a:t>
            </a:r>
          </a:p>
        </p:txBody>
      </p:sp>
      <p:sp>
        <p:nvSpPr>
          <p:cNvPr id="3" name="Content Placeholder 2">
            <a:extLst>
              <a:ext uri="{FF2B5EF4-FFF2-40B4-BE49-F238E27FC236}">
                <a16:creationId xmlns:a16="http://schemas.microsoft.com/office/drawing/2014/main" id="{16AEEF09-7D35-481F-AF6B-DF211D88F463}"/>
              </a:ext>
            </a:extLst>
          </p:cNvPr>
          <p:cNvSpPr>
            <a:spLocks noGrp="1"/>
          </p:cNvSpPr>
          <p:nvPr>
            <p:ph idx="1"/>
          </p:nvPr>
        </p:nvSpPr>
        <p:spPr>
          <a:xfrm>
            <a:off x="504663" y="1690689"/>
            <a:ext cx="7886700" cy="3733583"/>
          </a:xfrm>
        </p:spPr>
        <p:txBody>
          <a:bodyPr>
            <a:noAutofit/>
          </a:bodyPr>
          <a:lstStyle/>
          <a:p>
            <a:r>
              <a:rPr lang="en-US" sz="1800" dirty="0"/>
              <a:t>All eligible persons greater than age 12 years, </a:t>
            </a:r>
            <a:r>
              <a:rPr lang="en-US" sz="1800" b="1" dirty="0"/>
              <a:t>including pregnant and lactating individuals</a:t>
            </a:r>
            <a:r>
              <a:rPr lang="en-US" sz="1800" dirty="0"/>
              <a:t>, receive a COVID-19 vaccine or vaccine series.</a:t>
            </a:r>
          </a:p>
          <a:p>
            <a:r>
              <a:rPr lang="en-US" sz="1800" dirty="0"/>
              <a:t>For patients who do not receive the vaccine, the discussion should be documented in the patient’s medical record. </a:t>
            </a:r>
          </a:p>
          <a:p>
            <a:r>
              <a:rPr lang="en-US" sz="1800" dirty="0"/>
              <a:t>COVID-19 vaccines may be administered simultaneously with other vaccines, including within 14 days of receipt of another vaccine</a:t>
            </a:r>
          </a:p>
          <a:p>
            <a:pPr lvl="1"/>
            <a:r>
              <a:rPr lang="en-US" dirty="0"/>
              <a:t>This includes influenza and Tdap.</a:t>
            </a:r>
          </a:p>
          <a:p>
            <a:r>
              <a:rPr lang="en-US" sz="1800" dirty="0"/>
              <a:t>Third Dose:</a:t>
            </a:r>
          </a:p>
          <a:p>
            <a:pPr lvl="1"/>
            <a:r>
              <a:rPr lang="en-US" sz="1500" dirty="0"/>
              <a:t>Moderately to severely immunocompromised people should receive a </a:t>
            </a:r>
            <a:r>
              <a:rPr lang="en-US" sz="1500" u="sng" dirty="0"/>
              <a:t>third</a:t>
            </a:r>
            <a:r>
              <a:rPr lang="en-US" sz="1500" dirty="0"/>
              <a:t> dose of the Pfizer-</a:t>
            </a:r>
            <a:r>
              <a:rPr lang="en-US" sz="1500" dirty="0" err="1"/>
              <a:t>BioNTech</a:t>
            </a:r>
            <a:r>
              <a:rPr lang="en-US" sz="1500" dirty="0"/>
              <a:t> and </a:t>
            </a:r>
            <a:r>
              <a:rPr lang="en-US" sz="1500" dirty="0" err="1"/>
              <a:t>Moderna</a:t>
            </a:r>
            <a:r>
              <a:rPr lang="en-US" sz="1500" dirty="0"/>
              <a:t> mRNA COVID-19 vaccines at least 28 days after the completion of the initial mRNA COVID-19 vaccine series.</a:t>
            </a:r>
          </a:p>
          <a:p>
            <a:r>
              <a:rPr lang="en-US" sz="1800" dirty="0"/>
              <a:t>Insufficient data to recommend second dose of Johnson &amp; Johnson’s Janssen COVID-19 vaccine </a:t>
            </a:r>
          </a:p>
          <a:p>
            <a:r>
              <a:rPr lang="en-US" sz="1800" dirty="0"/>
              <a:t>Booster Dose:</a:t>
            </a:r>
          </a:p>
          <a:p>
            <a:pPr lvl="1"/>
            <a:r>
              <a:rPr lang="en-US" sz="1500" dirty="0"/>
              <a:t>Individuals aged 18 - 64 years at high risk of severe COVID-19 are eligible for a COVID booster.</a:t>
            </a:r>
          </a:p>
          <a:p>
            <a:pPr lvl="1"/>
            <a:r>
              <a:rPr lang="en-US" sz="1500" dirty="0"/>
              <a:t>ACOG recommends that pregnant people, including pregnant health care workers, receive a booster dose of the Pfizer-</a:t>
            </a:r>
            <a:r>
              <a:rPr lang="en-US" sz="1500" dirty="0" err="1"/>
              <a:t>BioNTech</a:t>
            </a:r>
            <a:r>
              <a:rPr lang="en-US" sz="1500" dirty="0"/>
              <a:t> COVID-19 vaccine at least 6 months following the completion of their initial Pfizer-</a:t>
            </a:r>
            <a:r>
              <a:rPr lang="en-US" sz="1500" dirty="0" err="1"/>
              <a:t>BioNTech</a:t>
            </a:r>
            <a:r>
              <a:rPr lang="en-US" sz="1500" dirty="0"/>
              <a:t> COVID-19 vaccine series.</a:t>
            </a:r>
          </a:p>
        </p:txBody>
      </p:sp>
    </p:spTree>
    <p:extLst>
      <p:ext uri="{BB962C8B-B14F-4D97-AF65-F5344CB8AC3E}">
        <p14:creationId xmlns:p14="http://schemas.microsoft.com/office/powerpoint/2010/main" val="344503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6A4C6-3BAD-45C5-A5D9-CDFC4FAF6453}"/>
              </a:ext>
            </a:extLst>
          </p:cNvPr>
          <p:cNvSpPr>
            <a:spLocks noGrp="1"/>
          </p:cNvSpPr>
          <p:nvPr>
            <p:ph idx="1"/>
          </p:nvPr>
        </p:nvSpPr>
        <p:spPr>
          <a:xfrm>
            <a:off x="668216" y="1889940"/>
            <a:ext cx="7654374" cy="4518609"/>
          </a:xfrm>
        </p:spPr>
        <p:txBody>
          <a:bodyPr>
            <a:normAutofit fontScale="25000" lnSpcReduction="20000"/>
          </a:bodyPr>
          <a:lstStyle/>
          <a:p>
            <a:endParaRPr lang="en-US" dirty="0">
              <a:effectLst/>
            </a:endParaRPr>
          </a:p>
          <a:p>
            <a:r>
              <a:rPr lang="en-US" sz="5550" dirty="0"/>
              <a:t>November 5, 2020 (NEJM)</a:t>
            </a:r>
          </a:p>
          <a:p>
            <a:r>
              <a:rPr lang="en-US" sz="5550" dirty="0"/>
              <a:t>1063 patients underwent randomization. </a:t>
            </a:r>
          </a:p>
          <a:p>
            <a:r>
              <a:rPr lang="en-US" sz="5550" dirty="0"/>
              <a:t>60 trial sites, 13 in the US</a:t>
            </a:r>
          </a:p>
          <a:p>
            <a:r>
              <a:rPr lang="en-US" sz="5550" dirty="0"/>
              <a:t>50% assigned to </a:t>
            </a:r>
            <a:r>
              <a:rPr lang="en-US" sz="5550" dirty="0" err="1"/>
              <a:t>remdesivir</a:t>
            </a:r>
            <a:r>
              <a:rPr lang="en-US" sz="5550" dirty="0"/>
              <a:t> and 50% to placebo</a:t>
            </a:r>
          </a:p>
          <a:p>
            <a:endParaRPr lang="en-US" dirty="0"/>
          </a:p>
          <a:p>
            <a:endParaRPr lang="en-US" dirty="0">
              <a:effectLst/>
            </a:endParaRPr>
          </a:p>
          <a:p>
            <a:endParaRPr lang="en-US" dirty="0"/>
          </a:p>
          <a:p>
            <a:endParaRPr lang="en-US" dirty="0">
              <a:effectLst/>
            </a:endParaRPr>
          </a:p>
          <a:p>
            <a:endParaRPr lang="en-US" dirty="0"/>
          </a:p>
          <a:p>
            <a:endParaRPr lang="en-US" dirty="0"/>
          </a:p>
          <a:p>
            <a:endParaRPr lang="en-US" dirty="0"/>
          </a:p>
          <a:p>
            <a:endParaRPr lang="en-US" dirty="0"/>
          </a:p>
          <a:p>
            <a:endParaRPr lang="en-US" dirty="0">
              <a:effectLst/>
            </a:endParaRPr>
          </a:p>
          <a:p>
            <a:pPr marL="36165" indent="0">
              <a:buNone/>
            </a:pPr>
            <a:endParaRPr lang="en-US" dirty="0">
              <a:effectLst/>
            </a:endParaRPr>
          </a:p>
          <a:p>
            <a:pPr marL="36165" indent="0">
              <a:buNone/>
            </a:pPr>
            <a:endParaRPr lang="en-US" dirty="0"/>
          </a:p>
          <a:p>
            <a:pPr marL="36165" indent="0">
              <a:buNone/>
            </a:pPr>
            <a:endParaRPr lang="en-US" sz="6000" dirty="0"/>
          </a:p>
          <a:p>
            <a:pPr marL="36165" indent="0">
              <a:buNone/>
            </a:pPr>
            <a:r>
              <a:rPr lang="en-US" sz="7200" dirty="0"/>
              <a:t>Remdesivir may be beneficial if given in the early viremic phase :</a:t>
            </a:r>
          </a:p>
          <a:p>
            <a:pPr marL="36165" indent="0">
              <a:buNone/>
            </a:pPr>
            <a:r>
              <a:rPr lang="en-US" sz="7200" dirty="0"/>
              <a:t>(&lt;7-10 days from symptom onset or diagnosis)</a:t>
            </a:r>
          </a:p>
          <a:p>
            <a:pPr marL="36165" indent="0">
              <a:buNone/>
            </a:pPr>
            <a:r>
              <a:rPr lang="en-US" sz="7200" dirty="0"/>
              <a:t>Although recent data shows minimal impact on mortality</a:t>
            </a:r>
          </a:p>
        </p:txBody>
      </p:sp>
      <p:graphicFrame>
        <p:nvGraphicFramePr>
          <p:cNvPr id="5" name="Table 4">
            <a:extLst>
              <a:ext uri="{FF2B5EF4-FFF2-40B4-BE49-F238E27FC236}">
                <a16:creationId xmlns:a16="http://schemas.microsoft.com/office/drawing/2014/main" id="{E39E6ECF-DAAC-4BB7-965A-2AEC3580BFD3}"/>
              </a:ext>
            </a:extLst>
          </p:cNvPr>
          <p:cNvGraphicFramePr>
            <a:graphicFrameLocks/>
          </p:cNvGraphicFramePr>
          <p:nvPr/>
        </p:nvGraphicFramePr>
        <p:xfrm>
          <a:off x="1453662" y="3140256"/>
          <a:ext cx="5703278" cy="1931440"/>
        </p:xfrm>
        <a:graphic>
          <a:graphicData uri="http://schemas.openxmlformats.org/drawingml/2006/table">
            <a:tbl>
              <a:tblPr firstRow="1" bandRow="1">
                <a:tableStyleId>{5C22544A-7EE6-4342-B048-85BDC9FD1C3A}</a:tableStyleId>
              </a:tblPr>
              <a:tblGrid>
                <a:gridCol w="1885071">
                  <a:extLst>
                    <a:ext uri="{9D8B030D-6E8A-4147-A177-3AD203B41FA5}">
                      <a16:colId xmlns:a16="http://schemas.microsoft.com/office/drawing/2014/main" val="1214916861"/>
                    </a:ext>
                  </a:extLst>
                </a:gridCol>
                <a:gridCol w="1917114">
                  <a:extLst>
                    <a:ext uri="{9D8B030D-6E8A-4147-A177-3AD203B41FA5}">
                      <a16:colId xmlns:a16="http://schemas.microsoft.com/office/drawing/2014/main" val="2040868762"/>
                    </a:ext>
                  </a:extLst>
                </a:gridCol>
                <a:gridCol w="1901093">
                  <a:extLst>
                    <a:ext uri="{9D8B030D-6E8A-4147-A177-3AD203B41FA5}">
                      <a16:colId xmlns:a16="http://schemas.microsoft.com/office/drawing/2014/main" val="627364002"/>
                    </a:ext>
                  </a:extLst>
                </a:gridCol>
              </a:tblGrid>
              <a:tr h="336284">
                <a:tc>
                  <a:txBody>
                    <a:bodyPr/>
                    <a:lstStyle/>
                    <a:p>
                      <a:endParaRPr lang="en-US" sz="1100" dirty="0"/>
                    </a:p>
                  </a:txBody>
                  <a:tcPr marL="38576" marR="38576" marT="19289" marB="19289"/>
                </a:tc>
                <a:tc>
                  <a:txBody>
                    <a:bodyPr/>
                    <a:lstStyle/>
                    <a:p>
                      <a:r>
                        <a:rPr lang="en-US" sz="1100" dirty="0" err="1"/>
                        <a:t>Remdesivir</a:t>
                      </a:r>
                      <a:endParaRPr lang="en-US" sz="1100" dirty="0"/>
                    </a:p>
                  </a:txBody>
                  <a:tcPr marL="38576" marR="38576" marT="19289" marB="19289"/>
                </a:tc>
                <a:tc>
                  <a:txBody>
                    <a:bodyPr/>
                    <a:lstStyle/>
                    <a:p>
                      <a:r>
                        <a:rPr lang="en-US" sz="1100" dirty="0"/>
                        <a:t>Placebo</a:t>
                      </a:r>
                    </a:p>
                  </a:txBody>
                  <a:tcPr marL="38576" marR="38576" marT="19289" marB="19289"/>
                </a:tc>
                <a:extLst>
                  <a:ext uri="{0D108BD9-81ED-4DB2-BD59-A6C34878D82A}">
                    <a16:rowId xmlns:a16="http://schemas.microsoft.com/office/drawing/2014/main" val="1116943594"/>
                  </a:ext>
                </a:extLst>
              </a:tr>
              <a:tr h="336284">
                <a:tc>
                  <a:txBody>
                    <a:bodyPr/>
                    <a:lstStyle/>
                    <a:p>
                      <a:r>
                        <a:rPr lang="en-US" sz="1100" dirty="0"/>
                        <a:t>Median recovery time</a:t>
                      </a:r>
                    </a:p>
                  </a:txBody>
                  <a:tcPr marL="38576" marR="38576" marT="19289" marB="19289"/>
                </a:tc>
                <a:tc>
                  <a:txBody>
                    <a:bodyPr/>
                    <a:lstStyle/>
                    <a:p>
                      <a:r>
                        <a:rPr lang="en-US" sz="1100" dirty="0"/>
                        <a:t>10</a:t>
                      </a:r>
                    </a:p>
                  </a:txBody>
                  <a:tcPr marL="38576" marR="38576" marT="19289" marB="19289"/>
                </a:tc>
                <a:tc>
                  <a:txBody>
                    <a:bodyPr/>
                    <a:lstStyle/>
                    <a:p>
                      <a:r>
                        <a:rPr lang="en-US" sz="1100" dirty="0"/>
                        <a:t>15</a:t>
                      </a:r>
                    </a:p>
                  </a:txBody>
                  <a:tcPr marL="38576" marR="38576" marT="19289" marB="19289"/>
                </a:tc>
                <a:extLst>
                  <a:ext uri="{0D108BD9-81ED-4DB2-BD59-A6C34878D82A}">
                    <a16:rowId xmlns:a16="http://schemas.microsoft.com/office/drawing/2014/main" val="4143015804"/>
                  </a:ext>
                </a:extLst>
              </a:tr>
              <a:tr h="461294">
                <a:tc>
                  <a:txBody>
                    <a:bodyPr/>
                    <a:lstStyle/>
                    <a:p>
                      <a:r>
                        <a:rPr lang="en-US" sz="1100" dirty="0"/>
                        <a:t>15 day mortality (estimates)</a:t>
                      </a:r>
                    </a:p>
                  </a:txBody>
                  <a:tcPr marL="38576" marR="38576" marT="19289" marB="19289"/>
                </a:tc>
                <a:tc>
                  <a:txBody>
                    <a:bodyPr/>
                    <a:lstStyle/>
                    <a:p>
                      <a:r>
                        <a:rPr lang="en-US" sz="1100" dirty="0"/>
                        <a:t>6.7%</a:t>
                      </a:r>
                    </a:p>
                  </a:txBody>
                  <a:tcPr marL="38576" marR="38576" marT="19289" marB="19289"/>
                </a:tc>
                <a:tc>
                  <a:txBody>
                    <a:bodyPr/>
                    <a:lstStyle/>
                    <a:p>
                      <a:r>
                        <a:rPr lang="en-US" sz="1100" dirty="0"/>
                        <a:t>11.9%</a:t>
                      </a:r>
                    </a:p>
                  </a:txBody>
                  <a:tcPr marL="38576" marR="38576" marT="19289" marB="19289"/>
                </a:tc>
                <a:extLst>
                  <a:ext uri="{0D108BD9-81ED-4DB2-BD59-A6C34878D82A}">
                    <a16:rowId xmlns:a16="http://schemas.microsoft.com/office/drawing/2014/main" val="2552524862"/>
                  </a:ext>
                </a:extLst>
              </a:tr>
              <a:tr h="336284">
                <a:tc>
                  <a:txBody>
                    <a:bodyPr/>
                    <a:lstStyle/>
                    <a:p>
                      <a:r>
                        <a:rPr lang="en-US" sz="1100" dirty="0"/>
                        <a:t>29 day mortality</a:t>
                      </a:r>
                    </a:p>
                  </a:txBody>
                  <a:tcPr marL="38576" marR="38576" marT="19289" marB="19289"/>
                </a:tc>
                <a:tc>
                  <a:txBody>
                    <a:bodyPr/>
                    <a:lstStyle/>
                    <a:p>
                      <a:r>
                        <a:rPr lang="en-US" sz="1100" dirty="0"/>
                        <a:t>11.4%</a:t>
                      </a:r>
                    </a:p>
                  </a:txBody>
                  <a:tcPr marL="38576" marR="38576" marT="19289" marB="19289"/>
                </a:tc>
                <a:tc>
                  <a:txBody>
                    <a:bodyPr/>
                    <a:lstStyle/>
                    <a:p>
                      <a:r>
                        <a:rPr lang="en-US" sz="1100" dirty="0"/>
                        <a:t>15.2%</a:t>
                      </a:r>
                    </a:p>
                  </a:txBody>
                  <a:tcPr marL="38576" marR="38576" marT="19289" marB="19289"/>
                </a:tc>
                <a:extLst>
                  <a:ext uri="{0D108BD9-81ED-4DB2-BD59-A6C34878D82A}">
                    <a16:rowId xmlns:a16="http://schemas.microsoft.com/office/drawing/2014/main" val="2188250745"/>
                  </a:ext>
                </a:extLst>
              </a:tr>
              <a:tr h="461294">
                <a:tc>
                  <a:txBody>
                    <a:bodyPr/>
                    <a:lstStyle/>
                    <a:p>
                      <a:r>
                        <a:rPr lang="en-US" sz="1100" dirty="0"/>
                        <a:t>Serious Adverse events</a:t>
                      </a:r>
                    </a:p>
                  </a:txBody>
                  <a:tcPr marL="38576" marR="38576" marT="19289" marB="19289"/>
                </a:tc>
                <a:tc>
                  <a:txBody>
                    <a:bodyPr/>
                    <a:lstStyle/>
                    <a:p>
                      <a:r>
                        <a:rPr lang="en-US" sz="1100" dirty="0"/>
                        <a:t>24.6%</a:t>
                      </a:r>
                    </a:p>
                  </a:txBody>
                  <a:tcPr marL="38576" marR="38576" marT="19289" marB="19289"/>
                </a:tc>
                <a:tc>
                  <a:txBody>
                    <a:bodyPr/>
                    <a:lstStyle/>
                    <a:p>
                      <a:r>
                        <a:rPr lang="en-US" sz="1100" dirty="0"/>
                        <a:t>31.6%</a:t>
                      </a:r>
                    </a:p>
                  </a:txBody>
                  <a:tcPr marL="38576" marR="38576" marT="19289" marB="19289"/>
                </a:tc>
                <a:extLst>
                  <a:ext uri="{0D108BD9-81ED-4DB2-BD59-A6C34878D82A}">
                    <a16:rowId xmlns:a16="http://schemas.microsoft.com/office/drawing/2014/main" val="25529757"/>
                  </a:ext>
                </a:extLst>
              </a:tr>
            </a:tbl>
          </a:graphicData>
        </a:graphic>
      </p:graphicFrame>
      <p:pic>
        <p:nvPicPr>
          <p:cNvPr id="6" name="Picture 5">
            <a:extLst>
              <a:ext uri="{FF2B5EF4-FFF2-40B4-BE49-F238E27FC236}">
                <a16:creationId xmlns:a16="http://schemas.microsoft.com/office/drawing/2014/main" id="{847DB049-F584-41C6-BD87-65B31159E10C}"/>
              </a:ext>
            </a:extLst>
          </p:cNvPr>
          <p:cNvPicPr>
            <a:picLocks noChangeAspect="1"/>
          </p:cNvPicPr>
          <p:nvPr/>
        </p:nvPicPr>
        <p:blipFill>
          <a:blip r:embed="rId3"/>
          <a:stretch>
            <a:fillRect/>
          </a:stretch>
        </p:blipFill>
        <p:spPr>
          <a:xfrm>
            <a:off x="1314451" y="1132151"/>
            <a:ext cx="6515099" cy="843008"/>
          </a:xfrm>
          <a:prstGeom prst="rect">
            <a:avLst/>
          </a:prstGeom>
        </p:spPr>
      </p:pic>
    </p:spTree>
    <p:extLst>
      <p:ext uri="{BB962C8B-B14F-4D97-AF65-F5344CB8AC3E}">
        <p14:creationId xmlns:p14="http://schemas.microsoft.com/office/powerpoint/2010/main" val="1761882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AF9D-D7EE-4C1D-AF85-16B91CA5854F}"/>
              </a:ext>
            </a:extLst>
          </p:cNvPr>
          <p:cNvSpPr>
            <a:spLocks noGrp="1"/>
          </p:cNvSpPr>
          <p:nvPr>
            <p:ph type="title"/>
          </p:nvPr>
        </p:nvSpPr>
        <p:spPr/>
        <p:txBody>
          <a:bodyPr/>
          <a:lstStyle/>
          <a:p>
            <a:br>
              <a:rPr lang="en-US" sz="1800" b="0" i="0" u="none" strike="noStrike" baseline="0" dirty="0">
                <a:solidFill>
                  <a:srgbClr val="000000"/>
                </a:solidFill>
                <a:latin typeface="Calibri" panose="020F0502020204030204" pitchFamily="34" charset="0"/>
              </a:rPr>
            </a:br>
            <a:r>
              <a:rPr lang="en-US" sz="1800" b="0" i="0" u="none" strike="noStrike" baseline="0" dirty="0">
                <a:solidFill>
                  <a:srgbClr val="000000"/>
                </a:solidFill>
                <a:latin typeface="Calibri" panose="020F0502020204030204" pitchFamily="34" charset="0"/>
              </a:rPr>
              <a:t> </a:t>
            </a:r>
            <a:r>
              <a:rPr lang="en-US" sz="1800" b="1" i="0" u="none" strike="noStrike" baseline="0" dirty="0">
                <a:solidFill>
                  <a:srgbClr val="000000"/>
                </a:solidFill>
                <a:latin typeface="Calibri" panose="020F0502020204030204" pitchFamily="34" charset="0"/>
              </a:rPr>
              <a:t>Joint Statement Recommending COVID-19 Vaccination of All Pregnant Women </a:t>
            </a:r>
            <a:br>
              <a:rPr lang="en-US" sz="1800" b="0" i="0" u="none" strike="noStrike" baseline="0" dirty="0">
                <a:solidFill>
                  <a:srgbClr val="000000"/>
                </a:solidFill>
                <a:latin typeface="Calibri" panose="020F0502020204030204" pitchFamily="34" charset="0"/>
              </a:rPr>
            </a:br>
            <a:r>
              <a:rPr lang="en-US" sz="1800" b="1" i="0" u="none" strike="noStrike" baseline="0" dirty="0">
                <a:solidFill>
                  <a:srgbClr val="000000"/>
                </a:solidFill>
                <a:latin typeface="Calibri" panose="020F0502020204030204" pitchFamily="34" charset="0"/>
              </a:rPr>
              <a:t>in South Carolina </a:t>
            </a:r>
            <a:endParaRPr lang="en-US" dirty="0"/>
          </a:p>
        </p:txBody>
      </p:sp>
      <p:sp>
        <p:nvSpPr>
          <p:cNvPr id="3" name="Content Placeholder 2">
            <a:extLst>
              <a:ext uri="{FF2B5EF4-FFF2-40B4-BE49-F238E27FC236}">
                <a16:creationId xmlns:a16="http://schemas.microsoft.com/office/drawing/2014/main" id="{85DB6625-0165-4670-AC61-33C9A5A125F1}"/>
              </a:ext>
            </a:extLst>
          </p:cNvPr>
          <p:cNvSpPr>
            <a:spLocks noGrp="1"/>
          </p:cNvSpPr>
          <p:nvPr>
            <p:ph idx="1"/>
          </p:nvPr>
        </p:nvSpPr>
        <p:spPr/>
        <p:txBody>
          <a:bodyPr>
            <a:normAutofit fontScale="85000" lnSpcReduction="10000"/>
          </a:bodyPr>
          <a:lstStyle/>
          <a:p>
            <a:r>
              <a:rPr lang="en-US" sz="1800" b="0" i="0" u="none" strike="noStrike" baseline="0" dirty="0">
                <a:solidFill>
                  <a:srgbClr val="000000"/>
                </a:solidFill>
                <a:latin typeface="Calibri" panose="020F0502020204030204" pitchFamily="34" charset="0"/>
              </a:rPr>
              <a:t>SIGNATORIES (Listed Alphabetically) </a:t>
            </a:r>
          </a:p>
          <a:p>
            <a:r>
              <a:rPr lang="en-US" sz="1800" b="0" i="0" u="none" strike="noStrike" baseline="0" dirty="0">
                <a:solidFill>
                  <a:srgbClr val="000000"/>
                </a:solidFill>
                <a:latin typeface="Calibri" panose="020F0502020204030204" pitchFamily="34" charset="0"/>
              </a:rPr>
              <a:t>American Academy of Family Physicians, South Carolina Chapter </a:t>
            </a:r>
          </a:p>
          <a:p>
            <a:r>
              <a:rPr lang="en-US" sz="1800" b="0" i="0" u="none" strike="noStrike" baseline="0" dirty="0">
                <a:solidFill>
                  <a:srgbClr val="000000"/>
                </a:solidFill>
                <a:latin typeface="Calibri" panose="020F0502020204030204" pitchFamily="34" charset="0"/>
              </a:rPr>
              <a:t>American Academy of Pediatrics, South Carolina Chapter* </a:t>
            </a:r>
          </a:p>
          <a:p>
            <a:r>
              <a:rPr lang="en-US" sz="1800" b="0" i="0" u="none" strike="noStrike" baseline="0" dirty="0">
                <a:solidFill>
                  <a:srgbClr val="000000"/>
                </a:solidFill>
                <a:latin typeface="Calibri" panose="020F0502020204030204" pitchFamily="34" charset="0"/>
              </a:rPr>
              <a:t>American College of Obstetrics and Gynecology, South Carolina Chapter </a:t>
            </a:r>
          </a:p>
          <a:p>
            <a:r>
              <a:rPr lang="en-US" sz="1800" b="0" i="0" u="none" strike="noStrike" baseline="0" dirty="0">
                <a:solidFill>
                  <a:srgbClr val="000000"/>
                </a:solidFill>
                <a:latin typeface="Calibri" panose="020F0502020204030204" pitchFamily="34" charset="0"/>
              </a:rPr>
              <a:t>Association of Women’s Health, Obstetric and Neonatal Nurses, South Carolina Section* </a:t>
            </a:r>
          </a:p>
          <a:p>
            <a:r>
              <a:rPr lang="en-US" sz="1800" b="0" i="0" u="none" strike="noStrike" baseline="0" dirty="0">
                <a:solidFill>
                  <a:srgbClr val="000000"/>
                </a:solidFill>
                <a:latin typeface="Calibri" panose="020F0502020204030204" pitchFamily="34" charset="0"/>
              </a:rPr>
              <a:t>South Carolina Birth Outcomes Initiatives* </a:t>
            </a:r>
          </a:p>
          <a:p>
            <a:r>
              <a:rPr lang="en-US" sz="1800" b="0" i="0" u="none" strike="noStrike" baseline="0" dirty="0">
                <a:solidFill>
                  <a:srgbClr val="000000"/>
                </a:solidFill>
                <a:latin typeface="Calibri" panose="020F0502020204030204" pitchFamily="34" charset="0"/>
              </a:rPr>
              <a:t>South Carolina Children’s Hospital Collaborative </a:t>
            </a:r>
          </a:p>
          <a:p>
            <a:r>
              <a:rPr lang="en-US" sz="1800" b="0" i="0" u="none" strike="noStrike" baseline="0" dirty="0">
                <a:solidFill>
                  <a:srgbClr val="000000"/>
                </a:solidFill>
                <a:latin typeface="Calibri" panose="020F0502020204030204" pitchFamily="34" charset="0"/>
              </a:rPr>
              <a:t>South Carolina Department of Health and Environmental Control </a:t>
            </a:r>
          </a:p>
          <a:p>
            <a:r>
              <a:rPr lang="en-US" sz="1800" b="0" i="0" u="none" strike="noStrike" baseline="0" dirty="0">
                <a:solidFill>
                  <a:srgbClr val="000000"/>
                </a:solidFill>
                <a:latin typeface="Calibri" panose="020F0502020204030204" pitchFamily="34" charset="0"/>
              </a:rPr>
              <a:t>South Carolina Department of Health and Human Services* </a:t>
            </a:r>
          </a:p>
          <a:p>
            <a:r>
              <a:rPr lang="en-US" sz="1800" b="0" i="0" u="none" strike="noStrike" baseline="0" dirty="0">
                <a:solidFill>
                  <a:srgbClr val="000000"/>
                </a:solidFill>
                <a:latin typeface="Calibri" panose="020F0502020204030204" pitchFamily="34" charset="0"/>
              </a:rPr>
              <a:t>South Carolina Hospital Association </a:t>
            </a:r>
          </a:p>
          <a:p>
            <a:r>
              <a:rPr lang="en-US" sz="1800" b="0" i="0" u="none" strike="noStrike" baseline="0" dirty="0">
                <a:solidFill>
                  <a:srgbClr val="000000"/>
                </a:solidFill>
                <a:latin typeface="Calibri" panose="020F0502020204030204" pitchFamily="34" charset="0"/>
              </a:rPr>
              <a:t>South Carolina Medical Association* </a:t>
            </a:r>
          </a:p>
          <a:p>
            <a:r>
              <a:rPr lang="en-US" sz="1800" b="0" i="0" u="none" strike="noStrike" baseline="0" dirty="0">
                <a:solidFill>
                  <a:srgbClr val="000000"/>
                </a:solidFill>
                <a:latin typeface="Calibri" panose="020F0502020204030204" pitchFamily="34" charset="0"/>
              </a:rPr>
              <a:t>South Carolina Office of Rural Health </a:t>
            </a:r>
          </a:p>
          <a:p>
            <a:r>
              <a:rPr lang="en-US" sz="1800" b="0" i="0" u="none" strike="noStrike" baseline="0" dirty="0">
                <a:solidFill>
                  <a:srgbClr val="000000"/>
                </a:solidFill>
                <a:latin typeface="Calibri" panose="020F0502020204030204" pitchFamily="34" charset="0"/>
              </a:rPr>
              <a:t>South Carolina Perinatal Association </a:t>
            </a:r>
          </a:p>
          <a:p>
            <a:r>
              <a:rPr lang="en-US" sz="1800" b="0" i="0" u="none" strike="noStrike" baseline="0" dirty="0">
                <a:solidFill>
                  <a:srgbClr val="000000"/>
                </a:solidFill>
                <a:latin typeface="Calibri" panose="020F0502020204030204" pitchFamily="34" charset="0"/>
              </a:rPr>
              <a:t>South Carolina Primary Health Care Association </a:t>
            </a:r>
          </a:p>
          <a:p>
            <a:r>
              <a:rPr lang="en-US" sz="1800" b="0" i="1" u="none" strike="noStrike" baseline="0" dirty="0">
                <a:solidFill>
                  <a:srgbClr val="000000"/>
                </a:solidFill>
                <a:latin typeface="Calibri" panose="020F0502020204030204" pitchFamily="34" charset="0"/>
              </a:rPr>
              <a:t>*Signatories added August 13, 2021. </a:t>
            </a:r>
            <a:endParaRPr lang="en-US" dirty="0"/>
          </a:p>
        </p:txBody>
      </p:sp>
    </p:spTree>
    <p:extLst>
      <p:ext uri="{BB962C8B-B14F-4D97-AF65-F5344CB8AC3E}">
        <p14:creationId xmlns:p14="http://schemas.microsoft.com/office/powerpoint/2010/main" val="79733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F0EB-F1C2-4F88-82E7-2C15278C0801}"/>
              </a:ext>
            </a:extLst>
          </p:cNvPr>
          <p:cNvSpPr>
            <a:spLocks noGrp="1"/>
          </p:cNvSpPr>
          <p:nvPr>
            <p:ph type="title"/>
          </p:nvPr>
        </p:nvSpPr>
        <p:spPr/>
        <p:txBody>
          <a:bodyPr/>
          <a:lstStyle/>
          <a:p>
            <a:r>
              <a:rPr lang="en-US" dirty="0"/>
              <a:t>COVID and Breast Feeding</a:t>
            </a:r>
          </a:p>
        </p:txBody>
      </p:sp>
      <p:sp>
        <p:nvSpPr>
          <p:cNvPr id="3" name="Content Placeholder 2">
            <a:extLst>
              <a:ext uri="{FF2B5EF4-FFF2-40B4-BE49-F238E27FC236}">
                <a16:creationId xmlns:a16="http://schemas.microsoft.com/office/drawing/2014/main" id="{BC101FC1-0DE5-4E41-A1C8-C60480E97FE9}"/>
              </a:ext>
            </a:extLst>
          </p:cNvPr>
          <p:cNvSpPr>
            <a:spLocks noGrp="1"/>
          </p:cNvSpPr>
          <p:nvPr>
            <p:ph idx="1"/>
          </p:nvPr>
        </p:nvSpPr>
        <p:spPr/>
        <p:txBody>
          <a:bodyPr/>
          <a:lstStyle/>
          <a:p>
            <a:r>
              <a:rPr lang="en-US" dirty="0"/>
              <a:t>JAMA- April 12,2021; Israel</a:t>
            </a:r>
          </a:p>
          <a:p>
            <a:r>
              <a:rPr lang="en-US" dirty="0"/>
              <a:t>Breast feeding women vaccinated with Pfizer , 2 doses, 21 days apart</a:t>
            </a:r>
          </a:p>
          <a:p>
            <a:r>
              <a:rPr lang="en-US" dirty="0"/>
              <a:t>84 women, weekly breast milk tested samples for 6 weeks for IgA and IgG</a:t>
            </a:r>
          </a:p>
          <a:p>
            <a:r>
              <a:rPr lang="en-US" dirty="0"/>
              <a:t>SARS-CoV-2 IgA antibodies</a:t>
            </a:r>
          </a:p>
          <a:p>
            <a:pPr lvl="1"/>
            <a:r>
              <a:rPr lang="en-US" dirty="0"/>
              <a:t>2 weeks after the first vaccine -62%</a:t>
            </a:r>
          </a:p>
          <a:p>
            <a:pPr lvl="1"/>
            <a:r>
              <a:rPr lang="en-US" dirty="0"/>
              <a:t>4 weeks- 86%</a:t>
            </a:r>
          </a:p>
          <a:p>
            <a:r>
              <a:rPr lang="en-US" dirty="0"/>
              <a:t>IgG</a:t>
            </a:r>
          </a:p>
          <a:p>
            <a:pPr lvl="1"/>
            <a:r>
              <a:rPr lang="en-US" dirty="0"/>
              <a:t>Low for 3 weeks then at 4 weeks &gt; 90% positive in breast </a:t>
            </a:r>
            <a:r>
              <a:rPr lang="en-US" dirty="0" err="1"/>
              <a:t>milkad</a:t>
            </a:r>
            <a:endParaRPr lang="en-US" dirty="0"/>
          </a:p>
        </p:txBody>
      </p:sp>
    </p:spTree>
    <p:extLst>
      <p:ext uri="{BB962C8B-B14F-4D97-AF65-F5344CB8AC3E}">
        <p14:creationId xmlns:p14="http://schemas.microsoft.com/office/powerpoint/2010/main" val="1029372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E36D-1987-48B9-91C1-D925C7E7E5EE}"/>
              </a:ext>
            </a:extLst>
          </p:cNvPr>
          <p:cNvSpPr>
            <a:spLocks noGrp="1"/>
          </p:cNvSpPr>
          <p:nvPr>
            <p:ph type="title"/>
          </p:nvPr>
        </p:nvSpPr>
        <p:spPr>
          <a:xfrm>
            <a:off x="628650" y="18255"/>
            <a:ext cx="7886700" cy="1325563"/>
          </a:xfrm>
        </p:spPr>
        <p:txBody>
          <a:bodyPr>
            <a:normAutofit fontScale="90000"/>
          </a:bodyPr>
          <a:lstStyle/>
          <a:p>
            <a:br>
              <a:rPr lang="en-US" dirty="0"/>
            </a:br>
            <a:br>
              <a:rPr lang="en-US" dirty="0"/>
            </a:br>
            <a:r>
              <a:rPr lang="en-US" dirty="0"/>
              <a:t>Do vaccines prevent infection in pregnant women?</a:t>
            </a:r>
          </a:p>
        </p:txBody>
      </p:sp>
      <p:sp>
        <p:nvSpPr>
          <p:cNvPr id="3" name="Content Placeholder 2">
            <a:extLst>
              <a:ext uri="{FF2B5EF4-FFF2-40B4-BE49-F238E27FC236}">
                <a16:creationId xmlns:a16="http://schemas.microsoft.com/office/drawing/2014/main" id="{C3CE12DD-A712-4A4F-AE7B-FF2FF890A531}"/>
              </a:ext>
            </a:extLst>
          </p:cNvPr>
          <p:cNvSpPr>
            <a:spLocks noGrp="1"/>
          </p:cNvSpPr>
          <p:nvPr>
            <p:ph idx="1"/>
          </p:nvPr>
        </p:nvSpPr>
        <p:spPr/>
        <p:txBody>
          <a:bodyPr>
            <a:normAutofit fontScale="92500" lnSpcReduction="10000"/>
          </a:bodyPr>
          <a:lstStyle/>
          <a:p>
            <a:r>
              <a:rPr lang="en-US" dirty="0"/>
              <a:t>Retrospective cohort study within the pregnancy registry - Israel. </a:t>
            </a:r>
          </a:p>
          <a:p>
            <a:r>
              <a:rPr lang="en-US" dirty="0"/>
              <a:t>Pregnant women vaccinated with a first dose from December 2020- February  2021</a:t>
            </a:r>
          </a:p>
          <a:p>
            <a:r>
              <a:rPr lang="en-US" dirty="0"/>
              <a:t>1:1 matched to unvaccinated women by age, gestational age, residential area, population subgroup, parity, and influenza immunization status</a:t>
            </a:r>
          </a:p>
          <a:p>
            <a:r>
              <a:rPr lang="en-US" dirty="0"/>
              <a:t>The primary outcome was PCR +  SARS-CoV-2 infection &gt;28 days after the first vaccine</a:t>
            </a:r>
          </a:p>
          <a:p>
            <a:r>
              <a:rPr lang="en-US" dirty="0"/>
              <a:t>7530 vaccinated and 7530 matched unvaccinated women</a:t>
            </a:r>
          </a:p>
          <a:p>
            <a:r>
              <a:rPr lang="en-US" dirty="0"/>
              <a:t>46% and 33% in the second and third trimester, respectively</a:t>
            </a:r>
          </a:p>
          <a:p>
            <a:r>
              <a:rPr lang="en-US" dirty="0"/>
              <a:t>At 30 days follow up:</a:t>
            </a:r>
          </a:p>
          <a:p>
            <a:pPr lvl="1"/>
            <a:r>
              <a:rPr lang="en-US" dirty="0"/>
              <a:t>118 SARS-CoV-2 infections in the vaccinated group and 202 in the unvaccinated group.</a:t>
            </a:r>
          </a:p>
          <a:p>
            <a:r>
              <a:rPr lang="en-US" dirty="0"/>
              <a:t>During 28 to 70 days of follow-up</a:t>
            </a:r>
          </a:p>
          <a:p>
            <a:pPr lvl="1"/>
            <a:r>
              <a:rPr lang="en-US" dirty="0"/>
              <a:t>10 infections in the vaccinated group and 46 in the unvaccinated group</a:t>
            </a:r>
          </a:p>
        </p:txBody>
      </p:sp>
      <p:pic>
        <p:nvPicPr>
          <p:cNvPr id="6" name="Picture 5">
            <a:extLst>
              <a:ext uri="{FF2B5EF4-FFF2-40B4-BE49-F238E27FC236}">
                <a16:creationId xmlns:a16="http://schemas.microsoft.com/office/drawing/2014/main" id="{3D30A448-5822-4E10-B177-98B4249F9464}"/>
              </a:ext>
            </a:extLst>
          </p:cNvPr>
          <p:cNvPicPr>
            <a:picLocks noChangeAspect="1"/>
          </p:cNvPicPr>
          <p:nvPr/>
        </p:nvPicPr>
        <p:blipFill>
          <a:blip r:embed="rId2"/>
          <a:stretch>
            <a:fillRect/>
          </a:stretch>
        </p:blipFill>
        <p:spPr>
          <a:xfrm>
            <a:off x="285376" y="5838406"/>
            <a:ext cx="5002612" cy="820364"/>
          </a:xfrm>
          <a:prstGeom prst="rect">
            <a:avLst/>
          </a:prstGeom>
        </p:spPr>
      </p:pic>
      <p:pic>
        <p:nvPicPr>
          <p:cNvPr id="5" name="Picture 4">
            <a:extLst>
              <a:ext uri="{FF2B5EF4-FFF2-40B4-BE49-F238E27FC236}">
                <a16:creationId xmlns:a16="http://schemas.microsoft.com/office/drawing/2014/main" id="{94C8CDE0-3DF5-45AD-A398-DD8F31E01DBF}"/>
              </a:ext>
            </a:extLst>
          </p:cNvPr>
          <p:cNvPicPr>
            <a:picLocks noChangeAspect="1"/>
          </p:cNvPicPr>
          <p:nvPr/>
        </p:nvPicPr>
        <p:blipFill>
          <a:blip r:embed="rId3"/>
          <a:stretch>
            <a:fillRect/>
          </a:stretch>
        </p:blipFill>
        <p:spPr>
          <a:xfrm>
            <a:off x="4390702" y="5946741"/>
            <a:ext cx="4753298" cy="756206"/>
          </a:xfrm>
          <a:prstGeom prst="rect">
            <a:avLst/>
          </a:prstGeom>
        </p:spPr>
      </p:pic>
    </p:spTree>
    <p:extLst>
      <p:ext uri="{BB962C8B-B14F-4D97-AF65-F5344CB8AC3E}">
        <p14:creationId xmlns:p14="http://schemas.microsoft.com/office/powerpoint/2010/main" val="3501823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CC0B-D113-4F06-B47A-68F664428867}"/>
              </a:ext>
            </a:extLst>
          </p:cNvPr>
          <p:cNvSpPr>
            <a:spLocks noGrp="1"/>
          </p:cNvSpPr>
          <p:nvPr>
            <p:ph type="title"/>
          </p:nvPr>
        </p:nvSpPr>
        <p:spPr/>
        <p:txBody>
          <a:bodyPr/>
          <a:lstStyle/>
          <a:p>
            <a:r>
              <a:rPr lang="en-US" dirty="0"/>
              <a:t>Are there increased adverse effects of vaccine in pregnancy</a:t>
            </a:r>
          </a:p>
        </p:txBody>
      </p:sp>
      <p:sp>
        <p:nvSpPr>
          <p:cNvPr id="3" name="Content Placeholder 2">
            <a:extLst>
              <a:ext uri="{FF2B5EF4-FFF2-40B4-BE49-F238E27FC236}">
                <a16:creationId xmlns:a16="http://schemas.microsoft.com/office/drawing/2014/main" id="{DEEA1678-F49E-447C-B69B-34C2761AAC3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39959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2FC51-1AFC-4B20-B724-0AE6E2DFE41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56A0F17-7420-4B65-9958-801A674D8281}"/>
              </a:ext>
            </a:extLst>
          </p:cNvPr>
          <p:cNvPicPr>
            <a:picLocks noChangeAspect="1"/>
          </p:cNvPicPr>
          <p:nvPr/>
        </p:nvPicPr>
        <p:blipFill>
          <a:blip r:embed="rId2"/>
          <a:stretch>
            <a:fillRect/>
          </a:stretch>
        </p:blipFill>
        <p:spPr>
          <a:xfrm>
            <a:off x="243672" y="1020505"/>
            <a:ext cx="8838184" cy="4989640"/>
          </a:xfrm>
          <a:prstGeom prst="rect">
            <a:avLst/>
          </a:prstGeom>
        </p:spPr>
      </p:pic>
      <p:sp>
        <p:nvSpPr>
          <p:cNvPr id="3" name="Text Placeholder 2">
            <a:extLst>
              <a:ext uri="{FF2B5EF4-FFF2-40B4-BE49-F238E27FC236}">
                <a16:creationId xmlns:a16="http://schemas.microsoft.com/office/drawing/2014/main" id="{E4D866CF-A15A-4D11-94D3-C7F2ABB09F1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1492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7120-61D8-4327-83E4-31ED74FDDB6F}"/>
              </a:ext>
            </a:extLst>
          </p:cNvPr>
          <p:cNvSpPr>
            <a:spLocks noGrp="1"/>
          </p:cNvSpPr>
          <p:nvPr>
            <p:ph type="title"/>
          </p:nvPr>
        </p:nvSpPr>
        <p:spPr/>
        <p:txBody>
          <a:bodyPr>
            <a:normAutofit fontScale="90000"/>
          </a:bodyPr>
          <a:lstStyle/>
          <a:p>
            <a:r>
              <a:rPr lang="en-US" b="1" dirty="0"/>
              <a:t>Analysis of 35,691 pregnancies: no increased risk of miscarriage, stillbirth, or adverse fetal outcomes with COVID vaccine</a:t>
            </a:r>
          </a:p>
        </p:txBody>
      </p:sp>
      <p:sp>
        <p:nvSpPr>
          <p:cNvPr id="3" name="Content Placeholder 2">
            <a:extLst>
              <a:ext uri="{FF2B5EF4-FFF2-40B4-BE49-F238E27FC236}">
                <a16:creationId xmlns:a16="http://schemas.microsoft.com/office/drawing/2014/main" id="{06645880-659F-472A-9E6C-42867C377700}"/>
              </a:ext>
            </a:extLst>
          </p:cNvPr>
          <p:cNvSpPr>
            <a:spLocks noGrp="1"/>
          </p:cNvSpPr>
          <p:nvPr>
            <p:ph sz="quarter" idx="11"/>
          </p:nvPr>
        </p:nvSpPr>
        <p:spPr/>
        <p:txBody>
          <a:bodyPr/>
          <a:lstStyle/>
          <a:p>
            <a:pPr marL="0" indent="0">
              <a:buNone/>
            </a:pPr>
            <a:endParaRPr lang="en-US" dirty="0"/>
          </a:p>
        </p:txBody>
      </p:sp>
      <p:pic>
        <p:nvPicPr>
          <p:cNvPr id="3074" name="Picture 2">
            <a:extLst>
              <a:ext uri="{FF2B5EF4-FFF2-40B4-BE49-F238E27FC236}">
                <a16:creationId xmlns:a16="http://schemas.microsoft.com/office/drawing/2014/main" id="{39955BDB-BCCD-4B70-B132-C6F6134456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468315" y="2414727"/>
            <a:ext cx="8205787"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4A63539-3C50-45F1-8717-AFE4EB3A8E5A}"/>
              </a:ext>
            </a:extLst>
          </p:cNvPr>
          <p:cNvSpPr/>
          <p:nvPr/>
        </p:nvSpPr>
        <p:spPr>
          <a:xfrm>
            <a:off x="1913136" y="6106487"/>
            <a:ext cx="6760965"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https://www.nejm.org/doi/full/10.1056/nejmoa2104983</a:t>
            </a:r>
          </a:p>
        </p:txBody>
      </p:sp>
    </p:spTree>
    <p:extLst>
      <p:ext uri="{BB962C8B-B14F-4D97-AF65-F5344CB8AC3E}">
        <p14:creationId xmlns:p14="http://schemas.microsoft.com/office/powerpoint/2010/main" val="3775098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4514-534C-4C4F-85CE-F25EF7BEBC35}"/>
              </a:ext>
            </a:extLst>
          </p:cNvPr>
          <p:cNvSpPr>
            <a:spLocks noGrp="1"/>
          </p:cNvSpPr>
          <p:nvPr>
            <p:ph type="title"/>
          </p:nvPr>
        </p:nvSpPr>
        <p:spPr/>
        <p:txBody>
          <a:bodyPr/>
          <a:lstStyle/>
          <a:p>
            <a:r>
              <a:rPr lang="en-US" b="1" dirty="0"/>
              <a:t>Third dose COVID vaccine</a:t>
            </a:r>
          </a:p>
        </p:txBody>
      </p:sp>
      <p:sp>
        <p:nvSpPr>
          <p:cNvPr id="3" name="Content Placeholder 2">
            <a:extLst>
              <a:ext uri="{FF2B5EF4-FFF2-40B4-BE49-F238E27FC236}">
                <a16:creationId xmlns:a16="http://schemas.microsoft.com/office/drawing/2014/main" id="{16378401-0066-4AAE-AAD0-8AAB17684654}"/>
              </a:ext>
            </a:extLst>
          </p:cNvPr>
          <p:cNvSpPr>
            <a:spLocks noGrp="1"/>
          </p:cNvSpPr>
          <p:nvPr>
            <p:ph idx="1"/>
          </p:nvPr>
        </p:nvSpPr>
        <p:spPr/>
        <p:txBody>
          <a:bodyPr/>
          <a:lstStyle/>
          <a:p>
            <a:r>
              <a:rPr lang="en-US" b="1" dirty="0"/>
              <a:t>Additional</a:t>
            </a:r>
            <a:r>
              <a:rPr lang="en-US" dirty="0"/>
              <a:t> dose for the immunocompromised because they don’t have strong response to original series</a:t>
            </a:r>
          </a:p>
          <a:p>
            <a:r>
              <a:rPr lang="en-US" b="1" dirty="0"/>
              <a:t>Booster</a:t>
            </a:r>
            <a:r>
              <a:rPr lang="en-US" dirty="0"/>
              <a:t> dose would be to boost immunity for this who did respond but now immunity wanes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613793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commended Immunization Schedules for Persons Aged 0 Through 18 Years —  United States, 2012">
            <a:extLst>
              <a:ext uri="{FF2B5EF4-FFF2-40B4-BE49-F238E27FC236}">
                <a16:creationId xmlns:a16="http://schemas.microsoft.com/office/drawing/2014/main" id="{3B72AC7F-D81A-4D4D-90ED-8E962E4A3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164957"/>
            <a:ext cx="7886700" cy="2683006"/>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A02237-A52B-40D7-9FB1-1BA089424541}"/>
              </a:ext>
            </a:extLst>
          </p:cNvPr>
          <p:cNvSpPr>
            <a:spLocks noGrp="1"/>
          </p:cNvSpPr>
          <p:nvPr>
            <p:ph type="title"/>
          </p:nvPr>
        </p:nvSpPr>
        <p:spPr>
          <a:xfrm>
            <a:off x="628650" y="125429"/>
            <a:ext cx="7886700" cy="1325563"/>
          </a:xfrm>
        </p:spPr>
        <p:txBody>
          <a:bodyPr>
            <a:normAutofit/>
          </a:bodyPr>
          <a:lstStyle/>
          <a:p>
            <a:r>
              <a:rPr lang="en-US" sz="4000" b="1" dirty="0"/>
              <a:t>Many vaccines require boosters</a:t>
            </a:r>
          </a:p>
        </p:txBody>
      </p:sp>
      <p:pic>
        <p:nvPicPr>
          <p:cNvPr id="1028" name="Picture 4" descr="Recommended Adult Immunization Schedule — United States, 2012">
            <a:extLst>
              <a:ext uri="{FF2B5EF4-FFF2-40B4-BE49-F238E27FC236}">
                <a16:creationId xmlns:a16="http://schemas.microsoft.com/office/drawing/2014/main" id="{6A9D0A42-ECEA-48D3-B6BF-DC7F59BB3A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9" b="25540"/>
          <a:stretch/>
        </p:blipFill>
        <p:spPr bwMode="auto">
          <a:xfrm>
            <a:off x="628650" y="3916777"/>
            <a:ext cx="7877175" cy="257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74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23E95-AA0F-486A-94C6-B58FE3925827}"/>
              </a:ext>
            </a:extLst>
          </p:cNvPr>
          <p:cNvSpPr>
            <a:spLocks noGrp="1"/>
          </p:cNvSpPr>
          <p:nvPr>
            <p:ph type="title"/>
          </p:nvPr>
        </p:nvSpPr>
        <p:spPr>
          <a:xfrm>
            <a:off x="628650" y="128906"/>
            <a:ext cx="7886700" cy="1325563"/>
          </a:xfrm>
        </p:spPr>
        <p:txBody>
          <a:bodyPr>
            <a:normAutofit/>
          </a:bodyPr>
          <a:lstStyle/>
          <a:p>
            <a:r>
              <a:rPr lang="en-US" sz="4000" b="1" dirty="0"/>
              <a:t>CDC recommendations for booster</a:t>
            </a:r>
          </a:p>
        </p:txBody>
      </p:sp>
      <p:sp>
        <p:nvSpPr>
          <p:cNvPr id="3" name="Content Placeholder 2">
            <a:extLst>
              <a:ext uri="{FF2B5EF4-FFF2-40B4-BE49-F238E27FC236}">
                <a16:creationId xmlns:a16="http://schemas.microsoft.com/office/drawing/2014/main" id="{B15153C8-B7A4-4743-B4CC-9045C25E4C43}"/>
              </a:ext>
            </a:extLst>
          </p:cNvPr>
          <p:cNvSpPr>
            <a:spLocks noGrp="1"/>
          </p:cNvSpPr>
          <p:nvPr>
            <p:ph idx="1"/>
          </p:nvPr>
        </p:nvSpPr>
        <p:spPr>
          <a:xfrm>
            <a:off x="689610" y="1253331"/>
            <a:ext cx="7886700" cy="4351338"/>
          </a:xfrm>
        </p:spPr>
        <p:txBody>
          <a:bodyPr>
            <a:noAutofit/>
          </a:bodyPr>
          <a:lstStyle/>
          <a:p>
            <a:pPr marL="0" indent="0">
              <a:spcBef>
                <a:spcPts val="0"/>
              </a:spcBef>
              <a:buNone/>
            </a:pPr>
            <a:r>
              <a:rPr lang="en-US" sz="2400" b="1" dirty="0">
                <a:solidFill>
                  <a:srgbClr val="000000"/>
                </a:solidFill>
                <a:latin typeface="Calibri" panose="020F0502020204030204" pitchFamily="34" charset="0"/>
              </a:rPr>
              <a:t>S</a:t>
            </a:r>
            <a:r>
              <a:rPr lang="en-US" sz="2400" b="1" i="0" dirty="0">
                <a:solidFill>
                  <a:srgbClr val="000000"/>
                </a:solidFill>
                <a:effectLst/>
                <a:latin typeface="Calibri" panose="020F0502020204030204" pitchFamily="34" charset="0"/>
              </a:rPr>
              <a:t>hould</a:t>
            </a:r>
            <a:r>
              <a:rPr lang="en-US" sz="2400" b="0" i="0" dirty="0">
                <a:solidFill>
                  <a:srgbClr val="000000"/>
                </a:solidFill>
                <a:effectLst/>
                <a:latin typeface="Calibri" panose="020F0502020204030204" pitchFamily="34" charset="0"/>
              </a:rPr>
              <a:t> receive a booster shot of Pfizer-BioNTech’s COVID-19 vaccine at least 6 months after their Pfizer-BioNTech primary series:</a:t>
            </a:r>
          </a:p>
          <a:p>
            <a:pPr>
              <a:spcBef>
                <a:spcPts val="0"/>
              </a:spcBef>
            </a:pPr>
            <a:r>
              <a:rPr lang="en-US" sz="2400" b="0" i="0" dirty="0">
                <a:solidFill>
                  <a:srgbClr val="000000"/>
                </a:solidFill>
                <a:effectLst/>
                <a:latin typeface="Calibri" panose="020F0502020204030204" pitchFamily="34" charset="0"/>
              </a:rPr>
              <a:t>People 65 years and older and residents in long-term care settings </a:t>
            </a:r>
          </a:p>
          <a:p>
            <a:pPr>
              <a:spcBef>
                <a:spcPts val="0"/>
              </a:spcBef>
            </a:pPr>
            <a:r>
              <a:rPr lang="en-US" sz="2400" dirty="0">
                <a:solidFill>
                  <a:srgbClr val="000000"/>
                </a:solidFill>
                <a:latin typeface="Calibri" panose="020F0502020204030204" pitchFamily="34" charset="0"/>
              </a:rPr>
              <a:t>P</a:t>
            </a:r>
            <a:r>
              <a:rPr lang="en-US" sz="2400" b="0" i="0" dirty="0">
                <a:solidFill>
                  <a:srgbClr val="000000"/>
                </a:solidFill>
                <a:effectLst/>
                <a:latin typeface="Calibri" panose="020F0502020204030204" pitchFamily="34" charset="0"/>
              </a:rPr>
              <a:t>eople aged 50 to 64 with </a:t>
            </a:r>
            <a:r>
              <a:rPr lang="en-US" sz="2400" b="0" i="0" u="sng" dirty="0">
                <a:solidFill>
                  <a:srgbClr val="0563C1"/>
                </a:solidFill>
                <a:effectLst/>
                <a:latin typeface="Calibri" panose="020F0502020204030204" pitchFamily="34" charset="0"/>
                <a:hlinkClick r:id="rId2"/>
              </a:rPr>
              <a:t>certain underlying medical conditions</a:t>
            </a:r>
            <a:r>
              <a:rPr lang="en-US" sz="2400" b="0" i="0" u="sng" dirty="0">
                <a:solidFill>
                  <a:srgbClr val="0563C1"/>
                </a:solidFill>
                <a:effectLst/>
                <a:latin typeface="Calibri" panose="020F0502020204030204" pitchFamily="34" charset="0"/>
              </a:rPr>
              <a:t> </a:t>
            </a:r>
            <a:endParaRPr lang="en-US" sz="2400" b="1" u="sng" dirty="0">
              <a:solidFill>
                <a:srgbClr val="000000"/>
              </a:solidFill>
              <a:latin typeface="Calibri" panose="020F0502020204030204" pitchFamily="34" charset="0"/>
            </a:endParaRPr>
          </a:p>
          <a:p>
            <a:pPr marL="0" indent="0">
              <a:spcBef>
                <a:spcPts val="0"/>
              </a:spcBef>
              <a:buNone/>
            </a:pPr>
            <a:endParaRPr lang="en-US" sz="2400" b="1" i="0" dirty="0">
              <a:solidFill>
                <a:srgbClr val="000000"/>
              </a:solidFill>
              <a:effectLst/>
              <a:latin typeface="Calibri" panose="020F0502020204030204" pitchFamily="34" charset="0"/>
            </a:endParaRPr>
          </a:p>
          <a:p>
            <a:pPr marL="0" indent="0">
              <a:spcBef>
                <a:spcPts val="0"/>
              </a:spcBef>
              <a:buNone/>
            </a:pPr>
            <a:r>
              <a:rPr lang="en-US" sz="2400" b="1" i="0" dirty="0">
                <a:solidFill>
                  <a:srgbClr val="000000"/>
                </a:solidFill>
                <a:effectLst/>
                <a:latin typeface="Calibri" panose="020F0502020204030204" pitchFamily="34" charset="0"/>
              </a:rPr>
              <a:t>May </a:t>
            </a:r>
            <a:r>
              <a:rPr lang="en-US" sz="2400" i="0" dirty="0">
                <a:solidFill>
                  <a:srgbClr val="000000"/>
                </a:solidFill>
                <a:effectLst/>
                <a:latin typeface="Calibri" panose="020F0502020204030204" pitchFamily="34" charset="0"/>
              </a:rPr>
              <a:t>receive a booster shot…</a:t>
            </a:r>
            <a:r>
              <a:rPr lang="en-US" sz="2400" b="0" i="0" dirty="0">
                <a:solidFill>
                  <a:srgbClr val="000000"/>
                </a:solidFill>
                <a:effectLst/>
                <a:latin typeface="Calibri" panose="020F0502020204030204" pitchFamily="34" charset="0"/>
              </a:rPr>
              <a:t>based on their individual benefits and risks:</a:t>
            </a:r>
            <a:endParaRPr lang="en-US" sz="2400" i="0" dirty="0">
              <a:solidFill>
                <a:srgbClr val="000000"/>
              </a:solidFill>
              <a:effectLst/>
              <a:latin typeface="Calibri" panose="020F0502020204030204" pitchFamily="34" charset="0"/>
            </a:endParaRPr>
          </a:p>
          <a:p>
            <a:pPr>
              <a:spcBef>
                <a:spcPts val="0"/>
              </a:spcBef>
            </a:pPr>
            <a:r>
              <a:rPr lang="en-US" sz="2400" dirty="0">
                <a:solidFill>
                  <a:srgbClr val="000000"/>
                </a:solidFill>
                <a:latin typeface="Calibri" panose="020F0502020204030204" pitchFamily="34" charset="0"/>
              </a:rPr>
              <a:t>P</a:t>
            </a:r>
            <a:r>
              <a:rPr lang="en-US" sz="2400" b="0" i="0" dirty="0">
                <a:solidFill>
                  <a:srgbClr val="000000"/>
                </a:solidFill>
                <a:effectLst/>
                <a:latin typeface="Calibri" panose="020F0502020204030204" pitchFamily="34" charset="0"/>
              </a:rPr>
              <a:t>eople 18 to 49 who are at high risk for severe COVID-19 due to </a:t>
            </a:r>
            <a:r>
              <a:rPr lang="en-US" sz="2400" b="0" i="0" u="sng" dirty="0">
                <a:solidFill>
                  <a:srgbClr val="0563C1"/>
                </a:solidFill>
                <a:effectLst/>
                <a:latin typeface="Calibri" panose="020F0502020204030204" pitchFamily="34" charset="0"/>
                <a:hlinkClick r:id="rId3"/>
              </a:rPr>
              <a:t>certain underlying medical conditions</a:t>
            </a:r>
            <a:r>
              <a:rPr lang="en-US" sz="2400" b="0" i="0" u="sng" dirty="0">
                <a:solidFill>
                  <a:srgbClr val="0563C1"/>
                </a:solidFill>
                <a:effectLst/>
                <a:latin typeface="Calibri" panose="020F0502020204030204" pitchFamily="34" charset="0"/>
              </a:rPr>
              <a:t> </a:t>
            </a:r>
            <a:r>
              <a:rPr lang="en-US" sz="2400" b="0" i="0" dirty="0">
                <a:solidFill>
                  <a:srgbClr val="000000"/>
                </a:solidFill>
                <a:effectLst/>
                <a:latin typeface="Calibri" panose="020F0502020204030204" pitchFamily="34" charset="0"/>
              </a:rPr>
              <a:t> </a:t>
            </a:r>
          </a:p>
          <a:p>
            <a:pPr>
              <a:spcBef>
                <a:spcPts val="0"/>
              </a:spcBef>
            </a:pPr>
            <a:r>
              <a:rPr lang="en-US" sz="2400" dirty="0">
                <a:solidFill>
                  <a:srgbClr val="000000"/>
                </a:solidFill>
                <a:latin typeface="Calibri" panose="020F0502020204030204" pitchFamily="34" charset="0"/>
              </a:rPr>
              <a:t>P</a:t>
            </a:r>
            <a:r>
              <a:rPr lang="en-US" sz="2400" b="0" i="0" dirty="0">
                <a:solidFill>
                  <a:srgbClr val="000000"/>
                </a:solidFill>
                <a:effectLst/>
                <a:latin typeface="Calibri" panose="020F0502020204030204" pitchFamily="34" charset="0"/>
              </a:rPr>
              <a:t>eople aged 18-64 years who are at increased risk for COVID-19 exposure and transmission because of occupational or institutional setting *</a:t>
            </a:r>
            <a:endParaRPr lang="en-US" sz="2400" dirty="0"/>
          </a:p>
        </p:txBody>
      </p:sp>
    </p:spTree>
    <p:extLst>
      <p:ext uri="{BB962C8B-B14F-4D97-AF65-F5344CB8AC3E}">
        <p14:creationId xmlns:p14="http://schemas.microsoft.com/office/powerpoint/2010/main" val="1494506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F8BA64-7333-4E30-B728-9B6BF59693DF}"/>
              </a:ext>
            </a:extLst>
          </p:cNvPr>
          <p:cNvPicPr>
            <a:picLocks noChangeAspect="1"/>
          </p:cNvPicPr>
          <p:nvPr/>
        </p:nvPicPr>
        <p:blipFill>
          <a:blip r:embed="rId2"/>
          <a:stretch>
            <a:fillRect/>
          </a:stretch>
        </p:blipFill>
        <p:spPr>
          <a:xfrm>
            <a:off x="125344" y="555749"/>
            <a:ext cx="8893311" cy="736156"/>
          </a:xfrm>
          <a:prstGeom prst="rect">
            <a:avLst/>
          </a:prstGeom>
        </p:spPr>
      </p:pic>
      <p:sp>
        <p:nvSpPr>
          <p:cNvPr id="2" name="Title 1">
            <a:extLst>
              <a:ext uri="{FF2B5EF4-FFF2-40B4-BE49-F238E27FC236}">
                <a16:creationId xmlns:a16="http://schemas.microsoft.com/office/drawing/2014/main" id="{C7DC3DF5-3442-4A33-9BEF-02B7B778EB5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94D7F88-53A3-47AA-95BE-ECEB12BEE756}"/>
              </a:ext>
            </a:extLst>
          </p:cNvPr>
          <p:cNvSpPr>
            <a:spLocks noGrp="1"/>
          </p:cNvSpPr>
          <p:nvPr>
            <p:ph idx="1"/>
          </p:nvPr>
        </p:nvSpPr>
        <p:spPr/>
        <p:txBody>
          <a:bodyPr>
            <a:normAutofit/>
          </a:bodyPr>
          <a:lstStyle/>
          <a:p>
            <a:r>
              <a:rPr lang="en-US" dirty="0"/>
              <a:t>NEJM , Sep 15, 2021</a:t>
            </a:r>
          </a:p>
          <a:p>
            <a:r>
              <a:rPr lang="en-US" dirty="0"/>
              <a:t>All participants were 60 years of age or older</a:t>
            </a:r>
          </a:p>
          <a:p>
            <a:r>
              <a:rPr lang="en-US" dirty="0"/>
              <a:t>Had received two doses of the BNT162b2 vaccine at least 5 months earlier</a:t>
            </a:r>
          </a:p>
          <a:p>
            <a:r>
              <a:rPr lang="en-US" dirty="0"/>
              <a:t>Outcomes: Confirmed infection or severe disease</a:t>
            </a:r>
          </a:p>
          <a:p>
            <a:r>
              <a:rPr lang="en-US" dirty="0"/>
              <a:t>Results:</a:t>
            </a:r>
          </a:p>
          <a:p>
            <a:r>
              <a:rPr lang="en-US" dirty="0"/>
              <a:t>&gt; 12 days after the booster dose</a:t>
            </a:r>
          </a:p>
        </p:txBody>
      </p:sp>
      <p:pic>
        <p:nvPicPr>
          <p:cNvPr id="4" name="Picture 3">
            <a:extLst>
              <a:ext uri="{FF2B5EF4-FFF2-40B4-BE49-F238E27FC236}">
                <a16:creationId xmlns:a16="http://schemas.microsoft.com/office/drawing/2014/main" id="{FEDFF4F5-D6C6-442E-B749-FA72299FDF1F}"/>
              </a:ext>
            </a:extLst>
          </p:cNvPr>
          <p:cNvPicPr>
            <a:picLocks noChangeAspect="1"/>
          </p:cNvPicPr>
          <p:nvPr/>
        </p:nvPicPr>
        <p:blipFill>
          <a:blip r:embed="rId3"/>
          <a:stretch>
            <a:fillRect/>
          </a:stretch>
        </p:blipFill>
        <p:spPr>
          <a:xfrm>
            <a:off x="972074" y="4577693"/>
            <a:ext cx="6984294" cy="2068971"/>
          </a:xfrm>
          <a:prstGeom prst="rect">
            <a:avLst/>
          </a:prstGeom>
        </p:spPr>
      </p:pic>
    </p:spTree>
    <p:extLst>
      <p:ext uri="{BB962C8B-B14F-4D97-AF65-F5344CB8AC3E}">
        <p14:creationId xmlns:p14="http://schemas.microsoft.com/office/powerpoint/2010/main" val="55748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a:extLst>
              <a:ext uri="{FF2B5EF4-FFF2-40B4-BE49-F238E27FC236}">
                <a16:creationId xmlns:a16="http://schemas.microsoft.com/office/drawing/2014/main" id="{15A3972C-28EF-4B38-904D-B4BFFB5EFF30}"/>
              </a:ext>
            </a:extLst>
          </p:cNvPr>
          <p:cNvSpPr>
            <a:spLocks noChangeArrowheads="1"/>
          </p:cNvSpPr>
          <p:nvPr/>
        </p:nvSpPr>
        <p:spPr bwMode="auto">
          <a:xfrm>
            <a:off x="4295775" y="916781"/>
            <a:ext cx="556305" cy="23246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723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Lst>
              <a:defRPr sz="1400">
                <a:solidFill>
                  <a:srgbClr val="FFFFFF"/>
                </a:solidFill>
                <a:latin typeface="arial" panose="020B0604020202020204" pitchFamily="34" charset="0"/>
                <a:ea typeface="ＭＳ Ｐゴシック" panose="020B0600070205080204" pitchFamily="34" charset="-128"/>
              </a:defRPr>
            </a:lvl9pPr>
          </a:lstStyle>
          <a:p>
            <a:pPr marL="0" marR="0" lvl="0" indent="0" algn="l" defTabSz="342924" rtl="0" eaLnBrk="1" fontAlgn="base" latinLnBrk="0" hangingPunct="1">
              <a:lnSpc>
                <a:spcPct val="100000"/>
              </a:lnSpc>
              <a:spcBef>
                <a:spcPct val="0"/>
              </a:spcBef>
              <a:spcAft>
                <a:spcPct val="0"/>
              </a:spcAft>
              <a:buClr>
                <a:srgbClr val="000000"/>
              </a:buClr>
              <a:buSzPct val="100000"/>
              <a:buFont typeface="Arial"/>
              <a:buNone/>
              <a:tabLst>
                <a:tab pos="542964" algn="l"/>
              </a:tabLst>
              <a:defRPr/>
            </a:pPr>
            <a:r>
              <a:rPr kumimoji="0" lang="en-US" altLang="en-US" sz="105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sym typeface="Arial"/>
              </a:rPr>
              <a:t>Figure </a:t>
            </a:r>
          </a:p>
        </p:txBody>
      </p:sp>
      <p:pic>
        <p:nvPicPr>
          <p:cNvPr id="4098" name="Picture 2">
            <a:extLst>
              <a:ext uri="{FF2B5EF4-FFF2-40B4-BE49-F238E27FC236}">
                <a16:creationId xmlns:a16="http://schemas.microsoft.com/office/drawing/2014/main" id="{EFC5AB8E-D1A0-4580-99EA-A86CC4A8AE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0514" y="1150847"/>
            <a:ext cx="4960398" cy="4512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3">
            <a:extLst>
              <a:ext uri="{FF2B5EF4-FFF2-40B4-BE49-F238E27FC236}">
                <a16:creationId xmlns:a16="http://schemas.microsoft.com/office/drawing/2014/main" id="{125C57FB-A713-4F19-A405-D55EA9DEA82B}"/>
              </a:ext>
            </a:extLst>
          </p:cNvPr>
          <p:cNvSpPr txBox="1">
            <a:spLocks noChangeArrowheads="1"/>
          </p:cNvSpPr>
          <p:nvPr/>
        </p:nvSpPr>
        <p:spPr bwMode="auto">
          <a:xfrm>
            <a:off x="1857375" y="5715001"/>
            <a:ext cx="6191250" cy="170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pPr marL="0" marR="0" lvl="0" indent="0" algn="l" defTabSz="342924" rtl="0" eaLnBrk="1" fontAlgn="base" latinLnBrk="0" hangingPunct="1">
              <a:lnSpc>
                <a:spcPct val="100000"/>
              </a:lnSpc>
              <a:spcBef>
                <a:spcPct val="0"/>
              </a:spcBef>
              <a:spcAft>
                <a:spcPct val="0"/>
              </a:spcAft>
              <a:buClr>
                <a:srgbClr val="000000"/>
              </a:buClr>
              <a:buSzPct val="100000"/>
              <a:buFont typeface="Arial"/>
              <a:buNone/>
              <a:tabLst>
                <a:tab pos="542964" algn="l"/>
                <a:tab pos="1085928" algn="l"/>
                <a:tab pos="1628891" algn="l"/>
                <a:tab pos="2171856" algn="l"/>
                <a:tab pos="2714820" algn="l"/>
                <a:tab pos="3257784" algn="l"/>
                <a:tab pos="3800748" algn="l"/>
                <a:tab pos="4343712" algn="l"/>
                <a:tab pos="4886675" algn="l"/>
                <a:tab pos="5429639" algn="l"/>
                <a:tab pos="5972604" algn="l"/>
              </a:tabLst>
              <a:defRPr/>
            </a:pPr>
            <a:r>
              <a:rPr kumimoji="0" lang="en-US" altLang="en-US" sz="675" b="0" i="1"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sym typeface="Arial"/>
              </a:rPr>
              <a:t>The Lancet Respiratory Medicine</a:t>
            </a:r>
            <a:r>
              <a:rPr kumimoji="0" lang="en-US" altLang="en-US" sz="675"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sym typeface="Arial"/>
              </a:rPr>
              <a:t> DOI: (10.1016/S2213-2600(20)30226-5) </a:t>
            </a:r>
          </a:p>
        </p:txBody>
      </p:sp>
      <p:sp>
        <p:nvSpPr>
          <p:cNvPr id="4100" name="Text Box 4">
            <a:extLst>
              <a:ext uri="{FF2B5EF4-FFF2-40B4-BE49-F238E27FC236}">
                <a16:creationId xmlns:a16="http://schemas.microsoft.com/office/drawing/2014/main" id="{CF64A00B-E0AC-4EE1-8243-D534DE92C109}"/>
              </a:ext>
            </a:extLst>
          </p:cNvPr>
          <p:cNvSpPr txBox="1">
            <a:spLocks noChangeArrowheads="1"/>
          </p:cNvSpPr>
          <p:nvPr/>
        </p:nvSpPr>
        <p:spPr bwMode="auto">
          <a:xfrm>
            <a:off x="1857375" y="5825730"/>
            <a:ext cx="4167188" cy="173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9pPr>
          </a:lstStyle>
          <a:p>
            <a:pPr marL="0" marR="0" lvl="0" indent="0" algn="l" defTabSz="342924" rtl="0" eaLnBrk="1" fontAlgn="base" latinLnBrk="0" hangingPunct="1">
              <a:lnSpc>
                <a:spcPct val="100000"/>
              </a:lnSpc>
              <a:spcBef>
                <a:spcPct val="0"/>
              </a:spcBef>
              <a:spcAft>
                <a:spcPct val="0"/>
              </a:spcAft>
              <a:buClr>
                <a:srgbClr val="000000"/>
              </a:buClr>
              <a:buSzPct val="100000"/>
              <a:buFont typeface="Arial"/>
              <a:buNone/>
              <a:tabLst>
                <a:tab pos="542964" algn="l"/>
                <a:tab pos="1085928" algn="l"/>
                <a:tab pos="1628891" algn="l"/>
                <a:tab pos="2171856" algn="l"/>
                <a:tab pos="2714820" algn="l"/>
                <a:tab pos="3257784" algn="l"/>
                <a:tab pos="3800748" algn="l"/>
              </a:tabLst>
              <a:defRPr/>
            </a:pPr>
            <a:r>
              <a:rPr kumimoji="0" lang="en-US" altLang="en-US" sz="675"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sym typeface="Arial"/>
              </a:rPr>
              <a:t>Copyright © 2020 Elsevier Ltd</a:t>
            </a:r>
            <a:r>
              <a:rPr kumimoji="0" lang="en-US" altLang="en-US" sz="675"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a:sym typeface="Arial"/>
                <a:hlinkClick r:id="rId4"/>
              </a:rPr>
              <a:t> Terms and Conditions</a:t>
            </a:r>
          </a:p>
        </p:txBody>
      </p:sp>
      <p:sp>
        <p:nvSpPr>
          <p:cNvPr id="2" name="TextBox 1">
            <a:extLst>
              <a:ext uri="{FF2B5EF4-FFF2-40B4-BE49-F238E27FC236}">
                <a16:creationId xmlns:a16="http://schemas.microsoft.com/office/drawing/2014/main" id="{CE55DA7B-F007-40CF-B75E-2E3438EA0E0D}"/>
              </a:ext>
            </a:extLst>
          </p:cNvPr>
          <p:cNvSpPr txBox="1"/>
          <p:nvPr/>
        </p:nvSpPr>
        <p:spPr>
          <a:xfrm>
            <a:off x="2230514" y="418454"/>
            <a:ext cx="420179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FFFF"/>
                </a:solidFill>
                <a:effectLst/>
                <a:uLnTx/>
                <a:uFillTx/>
                <a:latin typeface="Arial"/>
                <a:cs typeface="Arial"/>
                <a:sym typeface="Arial"/>
              </a:rPr>
              <a:t>The Inflammatory Phase </a:t>
            </a:r>
          </a:p>
        </p:txBody>
      </p:sp>
    </p:spTree>
    <p:extLst>
      <p:ext uri="{BB962C8B-B14F-4D97-AF65-F5344CB8AC3E}">
        <p14:creationId xmlns:p14="http://schemas.microsoft.com/office/powerpoint/2010/main" val="1099632272"/>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8196-3AC6-4353-8DED-ECA76D227B67}"/>
              </a:ext>
            </a:extLst>
          </p:cNvPr>
          <p:cNvSpPr>
            <a:spLocks noGrp="1"/>
          </p:cNvSpPr>
          <p:nvPr>
            <p:ph type="title"/>
          </p:nvPr>
        </p:nvSpPr>
        <p:spPr/>
        <p:txBody>
          <a:bodyPr/>
          <a:lstStyle/>
          <a:p>
            <a:endParaRPr lang="en-US"/>
          </a:p>
        </p:txBody>
      </p:sp>
      <p:pic>
        <p:nvPicPr>
          <p:cNvPr id="5" name="Content Placeholder 4" descr="Graphical user interface&#10;&#10;Description automatically generated with low confidence">
            <a:extLst>
              <a:ext uri="{FF2B5EF4-FFF2-40B4-BE49-F238E27FC236}">
                <a16:creationId xmlns:a16="http://schemas.microsoft.com/office/drawing/2014/main" id="{0B1633FC-F93A-4FF4-B8FA-8138430259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37" y="774915"/>
            <a:ext cx="9023571" cy="5395064"/>
          </a:xfrm>
        </p:spPr>
      </p:pic>
    </p:spTree>
    <p:extLst>
      <p:ext uri="{BB962C8B-B14F-4D97-AF65-F5344CB8AC3E}">
        <p14:creationId xmlns:p14="http://schemas.microsoft.com/office/powerpoint/2010/main" val="316638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DEAE-442E-4467-9864-15956A67023D}"/>
              </a:ext>
            </a:extLst>
          </p:cNvPr>
          <p:cNvSpPr>
            <a:spLocks noGrp="1"/>
          </p:cNvSpPr>
          <p:nvPr>
            <p:ph type="title"/>
          </p:nvPr>
        </p:nvSpPr>
        <p:spPr>
          <a:xfrm>
            <a:off x="628650" y="98426"/>
            <a:ext cx="7886700" cy="1325563"/>
          </a:xfrm>
        </p:spPr>
        <p:txBody>
          <a:bodyPr>
            <a:normAutofit/>
          </a:bodyPr>
          <a:lstStyle/>
          <a:p>
            <a:r>
              <a:rPr lang="en-US" sz="4000" b="1" dirty="0"/>
              <a:t>FAQ</a:t>
            </a:r>
          </a:p>
        </p:txBody>
      </p:sp>
      <p:sp>
        <p:nvSpPr>
          <p:cNvPr id="3" name="Content Placeholder 2">
            <a:extLst>
              <a:ext uri="{FF2B5EF4-FFF2-40B4-BE49-F238E27FC236}">
                <a16:creationId xmlns:a16="http://schemas.microsoft.com/office/drawing/2014/main" id="{CA823885-D339-4BDE-9236-607462EAEF9A}"/>
              </a:ext>
            </a:extLst>
          </p:cNvPr>
          <p:cNvSpPr>
            <a:spLocks noGrp="1"/>
          </p:cNvSpPr>
          <p:nvPr>
            <p:ph idx="1"/>
          </p:nvPr>
        </p:nvSpPr>
        <p:spPr>
          <a:xfrm>
            <a:off x="537210" y="1185545"/>
            <a:ext cx="7978140" cy="4351338"/>
          </a:xfrm>
        </p:spPr>
        <p:txBody>
          <a:bodyPr>
            <a:normAutofit lnSpcReduction="10000"/>
          </a:bodyPr>
          <a:lstStyle/>
          <a:p>
            <a:r>
              <a:rPr lang="en-US" sz="2800" b="1" dirty="0"/>
              <a:t>What if vaccinated with </a:t>
            </a:r>
            <a:r>
              <a:rPr lang="en-US" sz="2800" b="1" dirty="0" err="1"/>
              <a:t>Moderna</a:t>
            </a:r>
            <a:r>
              <a:rPr lang="en-US" sz="2800" b="1" dirty="0"/>
              <a:t> or J&amp;J?</a:t>
            </a:r>
          </a:p>
          <a:p>
            <a:pPr lvl="1"/>
            <a:r>
              <a:rPr lang="en-US" dirty="0" err="1"/>
              <a:t>Moderna</a:t>
            </a:r>
            <a:r>
              <a:rPr lang="en-US" dirty="0"/>
              <a:t> submitted EUA application for booster Sept 1 </a:t>
            </a:r>
          </a:p>
          <a:p>
            <a:pPr lvl="1"/>
            <a:r>
              <a:rPr lang="en-US" dirty="0"/>
              <a:t>Need more data on mixing doses</a:t>
            </a:r>
          </a:p>
          <a:p>
            <a:r>
              <a:rPr lang="en-US" b="1" dirty="0"/>
              <a:t>Should pregnant persons get booster?</a:t>
            </a:r>
          </a:p>
          <a:p>
            <a:pPr lvl="1"/>
            <a:r>
              <a:rPr lang="en-US" dirty="0"/>
              <a:t>Falls in the category of may be vaccinated: 18-49 year old with medical condition that places them at higher risk</a:t>
            </a:r>
          </a:p>
          <a:p>
            <a:r>
              <a:rPr lang="en-US" b="1" dirty="0"/>
              <a:t>Who is in the increased occupational risk group?</a:t>
            </a:r>
          </a:p>
          <a:p>
            <a:pPr lvl="1"/>
            <a:r>
              <a:rPr lang="en-US" dirty="0"/>
              <a:t>Teachers, workers in day care, grocery store, or health care settings; this </a:t>
            </a:r>
          </a:p>
          <a:p>
            <a:r>
              <a:rPr lang="en-US" b="1" dirty="0"/>
              <a:t>Need a doctor referral?</a:t>
            </a:r>
          </a:p>
          <a:p>
            <a:pPr lvl="1"/>
            <a:r>
              <a:rPr lang="en-US" dirty="0"/>
              <a:t>No, self-attestation is all that is needed</a:t>
            </a:r>
          </a:p>
        </p:txBody>
      </p:sp>
    </p:spTree>
    <p:extLst>
      <p:ext uri="{BB962C8B-B14F-4D97-AF65-F5344CB8AC3E}">
        <p14:creationId xmlns:p14="http://schemas.microsoft.com/office/powerpoint/2010/main" val="2312597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599D-8019-4D74-B0E4-D88F9D48A4DC}"/>
              </a:ext>
            </a:extLst>
          </p:cNvPr>
          <p:cNvSpPr>
            <a:spLocks noGrp="1"/>
          </p:cNvSpPr>
          <p:nvPr>
            <p:ph type="title"/>
          </p:nvPr>
        </p:nvSpPr>
        <p:spPr/>
        <p:txBody>
          <a:bodyPr/>
          <a:lstStyle/>
          <a:p>
            <a:endParaRPr lang="en-US"/>
          </a:p>
        </p:txBody>
      </p:sp>
      <p:pic>
        <p:nvPicPr>
          <p:cNvPr id="4098" name="Picture 2" descr="What to know about infertility and COVID-19 vaccines Video - ABC News">
            <a:extLst>
              <a:ext uri="{FF2B5EF4-FFF2-40B4-BE49-F238E27FC236}">
                <a16:creationId xmlns:a16="http://schemas.microsoft.com/office/drawing/2014/main" id="{376CA44A-9BC8-4E20-ACFE-D94F95AF43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2090"/>
            <a:ext cx="9144425" cy="51437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39D0AA-4979-4D61-BA78-B480D6D98D7D}"/>
              </a:ext>
            </a:extLst>
          </p:cNvPr>
          <p:cNvSpPr txBox="1"/>
          <p:nvPr/>
        </p:nvSpPr>
        <p:spPr>
          <a:xfrm>
            <a:off x="488273" y="5508865"/>
            <a:ext cx="831837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During the Pfizer vaccine studies, 23 women volunteers became pregnant, and the only one who suffered a pregnancy loss was in the placebo group</a:t>
            </a:r>
          </a:p>
        </p:txBody>
      </p:sp>
    </p:spTree>
    <p:extLst>
      <p:ext uri="{BB962C8B-B14F-4D97-AF65-F5344CB8AC3E}">
        <p14:creationId xmlns:p14="http://schemas.microsoft.com/office/powerpoint/2010/main" val="1170860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A1A2-08D7-4F47-9F4F-4D076691C453}"/>
              </a:ext>
            </a:extLst>
          </p:cNvPr>
          <p:cNvSpPr>
            <a:spLocks noGrp="1"/>
          </p:cNvSpPr>
          <p:nvPr>
            <p:ph type="title"/>
          </p:nvPr>
        </p:nvSpPr>
        <p:spPr/>
        <p:txBody>
          <a:bodyPr/>
          <a:lstStyle/>
          <a:p>
            <a:r>
              <a:rPr lang="en-US" dirty="0"/>
              <a:t>COVID Delta Variant</a:t>
            </a:r>
          </a:p>
        </p:txBody>
      </p:sp>
      <p:sp>
        <p:nvSpPr>
          <p:cNvPr id="3" name="Content Placeholder 2">
            <a:extLst>
              <a:ext uri="{FF2B5EF4-FFF2-40B4-BE49-F238E27FC236}">
                <a16:creationId xmlns:a16="http://schemas.microsoft.com/office/drawing/2014/main" id="{9B597C3A-9785-45DE-8CC3-A761140966E2}"/>
              </a:ext>
            </a:extLst>
          </p:cNvPr>
          <p:cNvSpPr>
            <a:spLocks noGrp="1"/>
          </p:cNvSpPr>
          <p:nvPr>
            <p:ph idx="1"/>
          </p:nvPr>
        </p:nvSpPr>
        <p:spPr/>
        <p:txBody>
          <a:bodyPr>
            <a:normAutofit/>
          </a:bodyPr>
          <a:lstStyle/>
          <a:p>
            <a:r>
              <a:rPr lang="en-US" dirty="0"/>
              <a:t>Spike protein mutations:</a:t>
            </a:r>
          </a:p>
          <a:p>
            <a:r>
              <a:rPr lang="en-US" dirty="0"/>
              <a:t>Decreased immune response</a:t>
            </a:r>
          </a:p>
          <a:p>
            <a:pPr lvl="1"/>
            <a:r>
              <a:rPr lang="en-US" dirty="0"/>
              <a:t>Key mutations in RBD: 452 and 478</a:t>
            </a:r>
          </a:p>
          <a:p>
            <a:pPr lvl="1"/>
            <a:r>
              <a:rPr lang="en-US" dirty="0"/>
              <a:t>Also deletion of the N-terminal domain</a:t>
            </a:r>
          </a:p>
          <a:p>
            <a:r>
              <a:rPr lang="en-US" dirty="0"/>
              <a:t>Increased replication</a:t>
            </a:r>
          </a:p>
          <a:p>
            <a:pPr lvl="1"/>
            <a:r>
              <a:rPr lang="en-US" dirty="0"/>
              <a:t>P618R at the S1-S2 cleavage site</a:t>
            </a:r>
          </a:p>
          <a:p>
            <a:r>
              <a:rPr lang="en-US" dirty="0"/>
              <a:t>NEJM study Aug 12,2021</a:t>
            </a:r>
          </a:p>
          <a:p>
            <a:pPr lvl="1"/>
            <a:r>
              <a:rPr lang="en-US" dirty="0"/>
              <a:t>Effectiveness of Pfizer (and AstraZeneca) vaccine – 30% after 1 dose against delta</a:t>
            </a:r>
          </a:p>
          <a:p>
            <a:pPr lvl="1"/>
            <a:r>
              <a:rPr lang="en-US" dirty="0"/>
              <a:t>88% after 2 doses</a:t>
            </a:r>
          </a:p>
          <a:p>
            <a:endParaRPr lang="en-US" dirty="0"/>
          </a:p>
        </p:txBody>
      </p:sp>
    </p:spTree>
    <p:extLst>
      <p:ext uri="{BB962C8B-B14F-4D97-AF65-F5344CB8AC3E}">
        <p14:creationId xmlns:p14="http://schemas.microsoft.com/office/powerpoint/2010/main" val="2326811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D305-E3DF-43F6-A02E-2A56F93A525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087DC6E-ABE0-4ED2-8B34-67B7D2692706}"/>
              </a:ext>
            </a:extLst>
          </p:cNvPr>
          <p:cNvPicPr>
            <a:picLocks noGrp="1" noChangeAspect="1"/>
          </p:cNvPicPr>
          <p:nvPr>
            <p:ph idx="1"/>
          </p:nvPr>
        </p:nvPicPr>
        <p:blipFill>
          <a:blip r:embed="rId2"/>
          <a:stretch>
            <a:fillRect/>
          </a:stretch>
        </p:blipFill>
        <p:spPr>
          <a:xfrm>
            <a:off x="1558288" y="2226469"/>
            <a:ext cx="6027425" cy="3263504"/>
          </a:xfrm>
          <a:prstGeom prst="rect">
            <a:avLst/>
          </a:prstGeom>
        </p:spPr>
      </p:pic>
    </p:spTree>
    <p:extLst>
      <p:ext uri="{BB962C8B-B14F-4D97-AF65-F5344CB8AC3E}">
        <p14:creationId xmlns:p14="http://schemas.microsoft.com/office/powerpoint/2010/main" val="565627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F07F-43AC-4636-A5D2-7C9CDA8A6000}"/>
              </a:ext>
            </a:extLst>
          </p:cNvPr>
          <p:cNvSpPr>
            <a:spLocks noGrp="1"/>
          </p:cNvSpPr>
          <p:nvPr>
            <p:ph type="title"/>
          </p:nvPr>
        </p:nvSpPr>
        <p:spPr/>
        <p:txBody>
          <a:bodyPr>
            <a:normAutofit fontScale="90000"/>
          </a:bodyPr>
          <a:lstStyle/>
          <a:p>
            <a:r>
              <a:rPr lang="en-US" dirty="0"/>
              <a:t>Coronavirus disease 2019 vaccine response in pregnant and lactating women: a cohort study</a:t>
            </a:r>
            <a:br>
              <a:rPr lang="en-US" dirty="0"/>
            </a:br>
            <a:endParaRPr lang="en-US" dirty="0"/>
          </a:p>
        </p:txBody>
      </p:sp>
      <p:sp>
        <p:nvSpPr>
          <p:cNvPr id="3" name="Content Placeholder 2">
            <a:extLst>
              <a:ext uri="{FF2B5EF4-FFF2-40B4-BE49-F238E27FC236}">
                <a16:creationId xmlns:a16="http://schemas.microsoft.com/office/drawing/2014/main" id="{AAEFB595-74FC-4332-998C-92FA56184898}"/>
              </a:ext>
            </a:extLst>
          </p:cNvPr>
          <p:cNvSpPr>
            <a:spLocks noGrp="1"/>
          </p:cNvSpPr>
          <p:nvPr>
            <p:ph idx="1"/>
          </p:nvPr>
        </p:nvSpPr>
        <p:spPr/>
        <p:txBody>
          <a:bodyPr/>
          <a:lstStyle/>
          <a:p>
            <a:r>
              <a:rPr lang="en-US" dirty="0"/>
              <a:t>American </a:t>
            </a:r>
            <a:r>
              <a:rPr lang="en-US" dirty="0" err="1"/>
              <a:t>Joutnal</a:t>
            </a:r>
            <a:r>
              <a:rPr lang="en-US" dirty="0"/>
              <a:t> of OB/Gyn (Gray et al, Sep 2021)</a:t>
            </a:r>
          </a:p>
          <a:p>
            <a:endParaRPr lang="en-US" dirty="0"/>
          </a:p>
        </p:txBody>
      </p:sp>
    </p:spTree>
    <p:extLst>
      <p:ext uri="{BB962C8B-B14F-4D97-AF65-F5344CB8AC3E}">
        <p14:creationId xmlns:p14="http://schemas.microsoft.com/office/powerpoint/2010/main" val="1722707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73B7-324D-40AA-8FEE-D9FE457E202C}"/>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D2EE25B-BB39-4B9F-9305-9DE1764208E2}"/>
              </a:ext>
            </a:extLst>
          </p:cNvPr>
          <p:cNvSpPr>
            <a:spLocks noGrp="1"/>
          </p:cNvSpPr>
          <p:nvPr>
            <p:ph type="body" idx="1"/>
          </p:nvPr>
        </p:nvSpPr>
        <p:spPr>
          <a:xfrm>
            <a:off x="626745" y="2766316"/>
            <a:ext cx="6236677" cy="2456606"/>
          </a:xfrm>
        </p:spPr>
        <p:txBody>
          <a:bodyPr>
            <a:normAutofit/>
          </a:bodyPr>
          <a:lstStyle/>
          <a:p>
            <a:r>
              <a:rPr lang="en-US" dirty="0">
                <a:solidFill>
                  <a:srgbClr val="000000"/>
                </a:solidFill>
                <a:latin typeface="Open Sans"/>
              </a:rPr>
              <a:t>US population- 330 million</a:t>
            </a:r>
          </a:p>
          <a:p>
            <a:r>
              <a:rPr lang="en-US" dirty="0">
                <a:solidFill>
                  <a:srgbClr val="000000"/>
                </a:solidFill>
                <a:latin typeface="Open Sans"/>
              </a:rPr>
              <a:t>Patients with HIV -estimated 1.2 million</a:t>
            </a:r>
          </a:p>
          <a:p>
            <a:r>
              <a:rPr lang="en-US" b="1" dirty="0">
                <a:solidFill>
                  <a:srgbClr val="000000"/>
                </a:solidFill>
                <a:latin typeface="Open Sans"/>
              </a:rPr>
              <a:t>Simple Math:</a:t>
            </a:r>
          </a:p>
          <a:p>
            <a:r>
              <a:rPr lang="en-US" b="1" dirty="0">
                <a:solidFill>
                  <a:srgbClr val="000000"/>
                </a:solidFill>
                <a:latin typeface="Open Sans"/>
              </a:rPr>
              <a:t>HIV prevalence &gt;1/330 Americans </a:t>
            </a:r>
          </a:p>
          <a:p>
            <a:pPr lvl="1"/>
            <a:r>
              <a:rPr lang="en-US" dirty="0"/>
              <a:t>Males- 0.7% (1/150 male Americans)</a:t>
            </a:r>
          </a:p>
          <a:p>
            <a:pPr lvl="1"/>
            <a:r>
              <a:rPr lang="en-US" dirty="0"/>
              <a:t>Females-0.2%</a:t>
            </a:r>
          </a:p>
        </p:txBody>
      </p:sp>
      <p:pic>
        <p:nvPicPr>
          <p:cNvPr id="5" name="Picture 4">
            <a:extLst>
              <a:ext uri="{FF2B5EF4-FFF2-40B4-BE49-F238E27FC236}">
                <a16:creationId xmlns:a16="http://schemas.microsoft.com/office/drawing/2014/main" id="{FB496D7D-8696-4524-9ED1-F8C011A3A464}"/>
              </a:ext>
            </a:extLst>
          </p:cNvPr>
          <p:cNvPicPr>
            <a:picLocks noChangeAspect="1"/>
          </p:cNvPicPr>
          <p:nvPr/>
        </p:nvPicPr>
        <p:blipFill>
          <a:blip r:embed="rId2"/>
          <a:stretch>
            <a:fillRect/>
          </a:stretch>
        </p:blipFill>
        <p:spPr>
          <a:xfrm>
            <a:off x="5343187" y="1063229"/>
            <a:ext cx="3567964" cy="1994624"/>
          </a:xfrm>
          <a:prstGeom prst="rect">
            <a:avLst/>
          </a:prstGeom>
        </p:spPr>
      </p:pic>
    </p:spTree>
    <p:extLst>
      <p:ext uri="{BB962C8B-B14F-4D97-AF65-F5344CB8AC3E}">
        <p14:creationId xmlns:p14="http://schemas.microsoft.com/office/powerpoint/2010/main" val="1149882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22554-626F-4CF8-9DE9-62CD79B0FE86}"/>
              </a:ext>
            </a:extLst>
          </p:cNvPr>
          <p:cNvSpPr>
            <a:spLocks noGrp="1"/>
          </p:cNvSpPr>
          <p:nvPr>
            <p:ph type="title"/>
          </p:nvPr>
        </p:nvSpPr>
        <p:spPr/>
        <p:txBody>
          <a:bodyPr>
            <a:normAutofit fontScale="90000"/>
          </a:bodyPr>
          <a:lstStyle/>
          <a:p>
            <a:r>
              <a:rPr lang="en-US" dirty="0"/>
              <a:t>United States Preventive Services Task Force recommendations</a:t>
            </a:r>
          </a:p>
        </p:txBody>
      </p:sp>
      <p:pic>
        <p:nvPicPr>
          <p:cNvPr id="5" name="Content Placeholder 4">
            <a:extLst>
              <a:ext uri="{FF2B5EF4-FFF2-40B4-BE49-F238E27FC236}">
                <a16:creationId xmlns:a16="http://schemas.microsoft.com/office/drawing/2014/main" id="{F8BFA40B-1F21-43C7-BAFC-3FD48A2E6502}"/>
              </a:ext>
            </a:extLst>
          </p:cNvPr>
          <p:cNvPicPr>
            <a:picLocks noGrp="1" noChangeAspect="1"/>
          </p:cNvPicPr>
          <p:nvPr>
            <p:ph idx="1"/>
          </p:nvPr>
        </p:nvPicPr>
        <p:blipFill>
          <a:blip r:embed="rId2"/>
          <a:stretch>
            <a:fillRect/>
          </a:stretch>
        </p:blipFill>
        <p:spPr>
          <a:xfrm>
            <a:off x="457200" y="2243867"/>
            <a:ext cx="7861317" cy="2130251"/>
          </a:xfrm>
        </p:spPr>
      </p:pic>
      <p:pic>
        <p:nvPicPr>
          <p:cNvPr id="7" name="Picture 6">
            <a:extLst>
              <a:ext uri="{FF2B5EF4-FFF2-40B4-BE49-F238E27FC236}">
                <a16:creationId xmlns:a16="http://schemas.microsoft.com/office/drawing/2014/main" id="{CA112CE1-C6E7-415B-925E-6EA1D1CAF5E3}"/>
              </a:ext>
            </a:extLst>
          </p:cNvPr>
          <p:cNvPicPr>
            <a:picLocks noChangeAspect="1"/>
          </p:cNvPicPr>
          <p:nvPr/>
        </p:nvPicPr>
        <p:blipFill>
          <a:blip r:embed="rId3"/>
          <a:stretch>
            <a:fillRect/>
          </a:stretch>
        </p:blipFill>
        <p:spPr>
          <a:xfrm>
            <a:off x="832692" y="4519736"/>
            <a:ext cx="7340991" cy="1738994"/>
          </a:xfrm>
          <a:prstGeom prst="rect">
            <a:avLst/>
          </a:prstGeom>
        </p:spPr>
      </p:pic>
      <p:sp>
        <p:nvSpPr>
          <p:cNvPr id="8" name="TextBox 7">
            <a:extLst>
              <a:ext uri="{FF2B5EF4-FFF2-40B4-BE49-F238E27FC236}">
                <a16:creationId xmlns:a16="http://schemas.microsoft.com/office/drawing/2014/main" id="{629BF36C-77C2-4AED-A148-0094D17972AA}"/>
              </a:ext>
            </a:extLst>
          </p:cNvPr>
          <p:cNvSpPr txBox="1"/>
          <p:nvPr/>
        </p:nvSpPr>
        <p:spPr>
          <a:xfrm>
            <a:off x="1885951" y="2114551"/>
            <a:ext cx="2059346" cy="369332"/>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Arial" charset="0"/>
                <a:sym typeface="Arial"/>
              </a:rPr>
              <a:t>GRADE A for HIV</a:t>
            </a:r>
          </a:p>
        </p:txBody>
      </p:sp>
      <p:sp>
        <p:nvSpPr>
          <p:cNvPr id="9" name="TextBox 8">
            <a:extLst>
              <a:ext uri="{FF2B5EF4-FFF2-40B4-BE49-F238E27FC236}">
                <a16:creationId xmlns:a16="http://schemas.microsoft.com/office/drawing/2014/main" id="{186EBDD0-047C-4C5D-AF26-DE638CBDCAD9}"/>
              </a:ext>
            </a:extLst>
          </p:cNvPr>
          <p:cNvSpPr txBox="1"/>
          <p:nvPr/>
        </p:nvSpPr>
        <p:spPr>
          <a:xfrm>
            <a:off x="2000251" y="4057651"/>
            <a:ext cx="4863511" cy="369332"/>
          </a:xfrm>
          <a:prstGeom prst="rect">
            <a:avLst/>
          </a:prstGeom>
          <a:noFill/>
        </p:spPr>
        <p:txBody>
          <a:bodyPr wrap="none" rtlCol="0">
            <a:spAutoFit/>
          </a:bodyPr>
          <a:lstStyle/>
          <a:p>
            <a:pPr marL="0" marR="0" lvl="0" indent="0" algn="l" defTabSz="685800" rtl="0" eaLnBrk="1" fontAlgn="base" latinLnBrk="0" hangingPunct="1">
              <a:lnSpc>
                <a:spcPct val="100000"/>
              </a:lnSpc>
              <a:spcBef>
                <a:spcPct val="0"/>
              </a:spcBef>
              <a:spcAft>
                <a:spcPct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Arial" charset="0"/>
                <a:sym typeface="Arial"/>
              </a:rPr>
              <a:t>GRADE B for BREAST CANCER SCREEING</a:t>
            </a:r>
          </a:p>
        </p:txBody>
      </p:sp>
    </p:spTree>
    <p:extLst>
      <p:ext uri="{BB962C8B-B14F-4D97-AF65-F5344CB8AC3E}">
        <p14:creationId xmlns:p14="http://schemas.microsoft.com/office/powerpoint/2010/main" val="1271955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8686800" cy="1323975"/>
          </a:xfrm>
        </p:spPr>
        <p:txBody>
          <a:bodyPr/>
          <a:lstStyle/>
          <a:p>
            <a:pPr>
              <a:defRPr/>
            </a:pPr>
            <a:r>
              <a:rPr lang="en-US" sz="4000" dirty="0"/>
              <a:t>Recommendations for Initiating ART for an HIV infected person </a:t>
            </a:r>
          </a:p>
        </p:txBody>
      </p:sp>
      <p:sp>
        <p:nvSpPr>
          <p:cNvPr id="7" name="Content Placeholder 6"/>
          <p:cNvSpPr>
            <a:spLocks noGrp="1"/>
          </p:cNvSpPr>
          <p:nvPr>
            <p:ph idx="1"/>
          </p:nvPr>
        </p:nvSpPr>
        <p:spPr>
          <a:xfrm>
            <a:off x="63572" y="1905000"/>
            <a:ext cx="8742536" cy="4953000"/>
          </a:xfrm>
        </p:spPr>
        <p:txBody>
          <a:bodyPr>
            <a:normAutofit/>
          </a:bodyPr>
          <a:lstStyle/>
          <a:p>
            <a:pPr>
              <a:defRPr/>
            </a:pPr>
            <a:r>
              <a:rPr lang="en-US" sz="2800" dirty="0"/>
              <a:t>ART (Antiretroviral therapy or HIV medications) is recommended for all HIV-infected individuals to reduce the risk of disease progression.</a:t>
            </a:r>
          </a:p>
          <a:p>
            <a:pPr>
              <a:defRPr/>
            </a:pPr>
            <a:r>
              <a:rPr lang="en-US" sz="2800" dirty="0"/>
              <a:t>Effective ART reduces transmission to almost </a:t>
            </a:r>
            <a:r>
              <a:rPr lang="en-US" sz="2800" b="1" dirty="0"/>
              <a:t>“0”</a:t>
            </a:r>
          </a:p>
          <a:p>
            <a:pPr>
              <a:defRPr/>
            </a:pPr>
            <a:r>
              <a:rPr lang="en-US" sz="2800" dirty="0"/>
              <a:t>HIV is easier to treat than Diabetes, COPD, CHF</a:t>
            </a:r>
          </a:p>
          <a:p>
            <a:pPr>
              <a:defRPr/>
            </a:pPr>
            <a:r>
              <a:rPr lang="en-US" sz="2800" dirty="0"/>
              <a:t>Undetectable= Untransmissible</a:t>
            </a:r>
          </a:p>
          <a:p>
            <a:pPr>
              <a:defRPr/>
            </a:pPr>
            <a:endParaRPr lang="en-US" sz="2800" b="1" dirty="0"/>
          </a:p>
        </p:txBody>
      </p:sp>
      <p:sp>
        <p:nvSpPr>
          <p:cNvPr id="5" name="Slide Number Placeholder 4"/>
          <p:cNvSpPr>
            <a:spLocks noGrp="1"/>
          </p:cNvSpPr>
          <p:nvPr>
            <p:ph type="sldNum" sz="quarter" idx="4294967295"/>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48AD8CB-A580-44C8-9A5E-64250AABC34D}" type="slidenum">
              <a:rPr kumimoji="0" lang="en-US" sz="12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Arial"/>
              </a:rPr>
              <a:pPr marL="0" marR="0" lvl="0" indent="0" algn="ctr" defTabSz="914400" rtl="0" eaLnBrk="1" fontAlgn="base" latinLnBrk="0" hangingPunct="1">
                <a:lnSpc>
                  <a:spcPct val="100000"/>
                </a:lnSpc>
                <a:spcBef>
                  <a:spcPct val="0"/>
                </a:spcBef>
                <a:spcAft>
                  <a:spcPct val="0"/>
                </a:spcAft>
                <a:buClrTx/>
                <a:buSzTx/>
                <a:buFontTx/>
                <a:buNone/>
                <a:tabLst/>
                <a:defRPr/>
              </a:pPr>
              <a:t>58</a:t>
            </a:fld>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Arial"/>
            </a:endParaRPr>
          </a:p>
        </p:txBody>
      </p:sp>
      <p:sp>
        <p:nvSpPr>
          <p:cNvPr id="6" name="Footer Placeholder 5"/>
          <p:cNvSpPr>
            <a:spLocks noGrp="1"/>
          </p:cNvSpPr>
          <p:nvPr>
            <p:ph type="ftr"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itchFamily="18" charset="0"/>
                <a:ea typeface="+mn-ea"/>
                <a:cs typeface="Arial" charset="0"/>
                <a:sym typeface="Arial"/>
              </a:rPr>
              <a:t>www.aidsetc.org</a:t>
            </a:r>
          </a:p>
        </p:txBody>
      </p:sp>
      <p:pic>
        <p:nvPicPr>
          <p:cNvPr id="8" name="Content Placeholder 4">
            <a:extLst>
              <a:ext uri="{FF2B5EF4-FFF2-40B4-BE49-F238E27FC236}">
                <a16:creationId xmlns:a16="http://schemas.microsoft.com/office/drawing/2014/main" id="{7BE7A016-9EDF-4A5E-88EE-203B1D575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585" y="4790773"/>
            <a:ext cx="2546203" cy="1911350"/>
          </a:xfrm>
          <a:prstGeom prst="rect">
            <a:avLst/>
          </a:prstGeom>
          <a:noFill/>
          <a:ln>
            <a:noFill/>
          </a:ln>
        </p:spPr>
      </p:pic>
    </p:spTree>
    <p:extLst>
      <p:ext uri="{BB962C8B-B14F-4D97-AF65-F5344CB8AC3E}">
        <p14:creationId xmlns:p14="http://schemas.microsoft.com/office/powerpoint/2010/main" val="3839544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9538" y="1063229"/>
            <a:ext cx="6433039" cy="857250"/>
          </a:xfrm>
        </p:spPr>
        <p:txBody>
          <a:bodyPr/>
          <a:lstStyle/>
          <a:p>
            <a:r>
              <a:rPr lang="en-US" sz="2700" dirty="0"/>
              <a:t>Hepatitis C Screening Recommendations</a:t>
            </a:r>
          </a:p>
        </p:txBody>
      </p:sp>
      <p:sp>
        <p:nvSpPr>
          <p:cNvPr id="8" name="Text Placeholder 7"/>
          <p:cNvSpPr>
            <a:spLocks noGrp="1"/>
          </p:cNvSpPr>
          <p:nvPr>
            <p:ph type="body" idx="1"/>
          </p:nvPr>
        </p:nvSpPr>
        <p:spPr/>
        <p:txBody>
          <a:bodyPr/>
          <a:lstStyle/>
          <a:p>
            <a:endParaRPr lang="en-US"/>
          </a:p>
        </p:txBody>
      </p:sp>
      <p:pic>
        <p:nvPicPr>
          <p:cNvPr id="9" name="Picture 8"/>
          <p:cNvPicPr>
            <a:picLocks noChangeAspect="1"/>
          </p:cNvPicPr>
          <p:nvPr/>
        </p:nvPicPr>
        <p:blipFill>
          <a:blip r:embed="rId2"/>
          <a:stretch>
            <a:fillRect/>
          </a:stretch>
        </p:blipFill>
        <p:spPr>
          <a:xfrm>
            <a:off x="1289537" y="2057401"/>
            <a:ext cx="6629400" cy="985838"/>
          </a:xfrm>
          <a:prstGeom prst="rect">
            <a:avLst/>
          </a:prstGeom>
        </p:spPr>
      </p:pic>
      <p:pic>
        <p:nvPicPr>
          <p:cNvPr id="10" name="Picture 9"/>
          <p:cNvPicPr>
            <a:picLocks noChangeAspect="1"/>
          </p:cNvPicPr>
          <p:nvPr/>
        </p:nvPicPr>
        <p:blipFill>
          <a:blip r:embed="rId3"/>
          <a:stretch>
            <a:fillRect/>
          </a:stretch>
        </p:blipFill>
        <p:spPr>
          <a:xfrm>
            <a:off x="2093414" y="3180160"/>
            <a:ext cx="4650581" cy="2043113"/>
          </a:xfrm>
          <a:prstGeom prst="rect">
            <a:avLst/>
          </a:prstGeom>
        </p:spPr>
      </p:pic>
      <p:pic>
        <p:nvPicPr>
          <p:cNvPr id="2" name="Picture 1"/>
          <p:cNvPicPr>
            <a:picLocks noChangeAspect="1"/>
          </p:cNvPicPr>
          <p:nvPr/>
        </p:nvPicPr>
        <p:blipFill>
          <a:blip r:embed="rId4"/>
          <a:stretch>
            <a:fillRect/>
          </a:stretch>
        </p:blipFill>
        <p:spPr>
          <a:xfrm>
            <a:off x="1485828" y="1197792"/>
            <a:ext cx="6236749" cy="859610"/>
          </a:xfrm>
          <a:prstGeom prst="rect">
            <a:avLst/>
          </a:prstGeom>
        </p:spPr>
      </p:pic>
      <p:pic>
        <p:nvPicPr>
          <p:cNvPr id="3" name="Picture 2"/>
          <p:cNvPicPr>
            <a:picLocks noChangeAspect="1"/>
          </p:cNvPicPr>
          <p:nvPr/>
        </p:nvPicPr>
        <p:blipFill>
          <a:blip r:embed="rId4"/>
          <a:stretch>
            <a:fillRect/>
          </a:stretch>
        </p:blipFill>
        <p:spPr>
          <a:xfrm>
            <a:off x="1442100" y="1063230"/>
            <a:ext cx="6236749" cy="859610"/>
          </a:xfrm>
          <a:prstGeom prst="rect">
            <a:avLst/>
          </a:prstGeom>
        </p:spPr>
      </p:pic>
    </p:spTree>
    <p:extLst>
      <p:ext uri="{BB962C8B-B14F-4D97-AF65-F5344CB8AC3E}">
        <p14:creationId xmlns:p14="http://schemas.microsoft.com/office/powerpoint/2010/main" val="375436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31BB5-0651-4052-B9A5-53C7420EFAD7}"/>
              </a:ext>
            </a:extLst>
          </p:cNvPr>
          <p:cNvSpPr>
            <a:spLocks noGrp="1"/>
          </p:cNvSpPr>
          <p:nvPr>
            <p:ph type="title"/>
          </p:nvPr>
        </p:nvSpPr>
        <p:spPr/>
        <p:txBody>
          <a:bodyPr/>
          <a:lstStyle/>
          <a:p>
            <a:r>
              <a:rPr lang="en-US" sz="2400" dirty="0"/>
              <a:t>Corticosteroids:</a:t>
            </a:r>
            <a:br>
              <a:rPr lang="en-US" sz="2400" dirty="0"/>
            </a:br>
            <a:r>
              <a:rPr lang="en-US" sz="2400" dirty="0"/>
              <a:t>Randomized Evaluation of COVID-19 Therapy (RECOVERY) trial</a:t>
            </a:r>
            <a:br>
              <a:rPr lang="en-US" dirty="0"/>
            </a:br>
            <a:endParaRPr lang="en-US" dirty="0"/>
          </a:p>
        </p:txBody>
      </p:sp>
      <p:sp>
        <p:nvSpPr>
          <p:cNvPr id="3" name="Text Placeholder 2">
            <a:extLst>
              <a:ext uri="{FF2B5EF4-FFF2-40B4-BE49-F238E27FC236}">
                <a16:creationId xmlns:a16="http://schemas.microsoft.com/office/drawing/2014/main" id="{3855E8DF-B6F0-4930-B84A-F605989EEE6B}"/>
              </a:ext>
            </a:extLst>
          </p:cNvPr>
          <p:cNvSpPr>
            <a:spLocks noGrp="1"/>
          </p:cNvSpPr>
          <p:nvPr>
            <p:ph type="body" idx="1"/>
          </p:nvPr>
        </p:nvSpPr>
        <p:spPr>
          <a:xfrm>
            <a:off x="1143001" y="2517972"/>
            <a:ext cx="6649370" cy="2893694"/>
          </a:xfrm>
        </p:spPr>
        <p:txBody>
          <a:bodyPr>
            <a:normAutofit fontScale="5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700" dirty="0"/>
              <a:t>The benefit was greatest in </a:t>
            </a:r>
          </a:p>
          <a:p>
            <a:pPr lvl="2"/>
            <a:r>
              <a:rPr lang="en-US" sz="2588" dirty="0"/>
              <a:t>patients with symptoms &gt; 7 days (the inflammatory phase)</a:t>
            </a:r>
          </a:p>
          <a:p>
            <a:pPr lvl="2"/>
            <a:r>
              <a:rPr lang="en-US" sz="2588" dirty="0"/>
              <a:t>patients who required mechanical ventilation. </a:t>
            </a:r>
          </a:p>
          <a:p>
            <a:pPr lvl="2"/>
            <a:r>
              <a:rPr lang="en-US" sz="2588" dirty="0"/>
              <a:t>No benefit among patients not on supplemental O2</a:t>
            </a:r>
          </a:p>
        </p:txBody>
      </p:sp>
      <p:graphicFrame>
        <p:nvGraphicFramePr>
          <p:cNvPr id="4" name="Table 4">
            <a:extLst>
              <a:ext uri="{FF2B5EF4-FFF2-40B4-BE49-F238E27FC236}">
                <a16:creationId xmlns:a16="http://schemas.microsoft.com/office/drawing/2014/main" id="{0A7E9638-D94A-4953-9ACC-595EBAD362DC}"/>
              </a:ext>
            </a:extLst>
          </p:cNvPr>
          <p:cNvGraphicFramePr>
            <a:graphicFrameLocks noGrp="1"/>
          </p:cNvGraphicFramePr>
          <p:nvPr/>
        </p:nvGraphicFramePr>
        <p:xfrm>
          <a:off x="1351630" y="1654670"/>
          <a:ext cx="6121815" cy="2364338"/>
        </p:xfrm>
        <a:graphic>
          <a:graphicData uri="http://schemas.openxmlformats.org/drawingml/2006/table">
            <a:tbl>
              <a:tblPr firstRow="1" bandRow="1">
                <a:tableStyleId>{5C22544A-7EE6-4342-B048-85BDC9FD1C3A}</a:tableStyleId>
              </a:tblPr>
              <a:tblGrid>
                <a:gridCol w="2040605">
                  <a:extLst>
                    <a:ext uri="{9D8B030D-6E8A-4147-A177-3AD203B41FA5}">
                      <a16:colId xmlns:a16="http://schemas.microsoft.com/office/drawing/2014/main" val="675551496"/>
                    </a:ext>
                  </a:extLst>
                </a:gridCol>
                <a:gridCol w="2040605">
                  <a:extLst>
                    <a:ext uri="{9D8B030D-6E8A-4147-A177-3AD203B41FA5}">
                      <a16:colId xmlns:a16="http://schemas.microsoft.com/office/drawing/2014/main" val="2183489178"/>
                    </a:ext>
                  </a:extLst>
                </a:gridCol>
                <a:gridCol w="2040605">
                  <a:extLst>
                    <a:ext uri="{9D8B030D-6E8A-4147-A177-3AD203B41FA5}">
                      <a16:colId xmlns:a16="http://schemas.microsoft.com/office/drawing/2014/main" val="4228105058"/>
                    </a:ext>
                  </a:extLst>
                </a:gridCol>
              </a:tblGrid>
              <a:tr h="571802">
                <a:tc>
                  <a:txBody>
                    <a:bodyPr/>
                    <a:lstStyle/>
                    <a:p>
                      <a:endParaRPr lang="en-US" sz="1100" dirty="0"/>
                    </a:p>
                  </a:txBody>
                  <a:tcPr marL="51435" marR="51435" marT="25718" marB="25718"/>
                </a:tc>
                <a:tc>
                  <a:txBody>
                    <a:bodyPr/>
                    <a:lstStyle/>
                    <a:p>
                      <a:r>
                        <a:rPr lang="en-US" sz="1100" dirty="0"/>
                        <a:t>Dexamethasone 6 mg daily + Standard of care</a:t>
                      </a:r>
                    </a:p>
                  </a:txBody>
                  <a:tcPr marL="51435" marR="51435" marT="25718" marB="25718"/>
                </a:tc>
                <a:tc>
                  <a:txBody>
                    <a:bodyPr/>
                    <a:lstStyle/>
                    <a:p>
                      <a:r>
                        <a:rPr lang="en-US" sz="1100" dirty="0"/>
                        <a:t>Standard care</a:t>
                      </a:r>
                    </a:p>
                  </a:txBody>
                  <a:tcPr marL="51435" marR="51435" marT="25718" marB="25718"/>
                </a:tc>
                <a:extLst>
                  <a:ext uri="{0D108BD9-81ED-4DB2-BD59-A6C34878D82A}">
                    <a16:rowId xmlns:a16="http://schemas.microsoft.com/office/drawing/2014/main" val="2354356411"/>
                  </a:ext>
                </a:extLst>
              </a:tr>
              <a:tr h="448134">
                <a:tc>
                  <a:txBody>
                    <a:bodyPr/>
                    <a:lstStyle/>
                    <a:p>
                      <a:r>
                        <a:rPr lang="en-US" sz="1100" dirty="0"/>
                        <a:t>Number of patients</a:t>
                      </a:r>
                    </a:p>
                  </a:txBody>
                  <a:tcPr marL="51435" marR="51435" marT="25718" marB="25718"/>
                </a:tc>
                <a:tc>
                  <a:txBody>
                    <a:bodyPr/>
                    <a:lstStyle/>
                    <a:p>
                      <a:r>
                        <a:rPr lang="en-US" sz="1100" dirty="0"/>
                        <a:t>2104</a:t>
                      </a:r>
                    </a:p>
                  </a:txBody>
                  <a:tcPr marL="51435" marR="51435" marT="25718" marB="25718"/>
                </a:tc>
                <a:tc>
                  <a:txBody>
                    <a:bodyPr/>
                    <a:lstStyle/>
                    <a:p>
                      <a:r>
                        <a:rPr lang="en-US" sz="1100" dirty="0"/>
                        <a:t>4321</a:t>
                      </a:r>
                    </a:p>
                  </a:txBody>
                  <a:tcPr marL="51435" marR="51435" marT="25718" marB="25718"/>
                </a:tc>
                <a:extLst>
                  <a:ext uri="{0D108BD9-81ED-4DB2-BD59-A6C34878D82A}">
                    <a16:rowId xmlns:a16="http://schemas.microsoft.com/office/drawing/2014/main" val="1517359730"/>
                  </a:ext>
                </a:extLst>
              </a:tr>
              <a:tr h="448134">
                <a:tc>
                  <a:txBody>
                    <a:bodyPr/>
                    <a:lstStyle/>
                    <a:p>
                      <a:r>
                        <a:rPr lang="en-US" sz="1100" dirty="0"/>
                        <a:t>28 day all cause mortality</a:t>
                      </a:r>
                    </a:p>
                  </a:txBody>
                  <a:tcPr marL="51435" marR="51435" marT="25718" marB="25718"/>
                </a:tc>
                <a:tc>
                  <a:txBody>
                    <a:bodyPr/>
                    <a:lstStyle/>
                    <a:p>
                      <a:r>
                        <a:rPr lang="en-US" sz="1100" dirty="0"/>
                        <a:t>21.6%</a:t>
                      </a:r>
                    </a:p>
                  </a:txBody>
                  <a:tcPr marL="51435" marR="51435" marT="25718" marB="25718"/>
                </a:tc>
                <a:tc>
                  <a:txBody>
                    <a:bodyPr/>
                    <a:lstStyle/>
                    <a:p>
                      <a:r>
                        <a:rPr lang="en-US" sz="1100" dirty="0"/>
                        <a:t>24.6%</a:t>
                      </a:r>
                    </a:p>
                  </a:txBody>
                  <a:tcPr marL="51435" marR="51435" marT="25718" marB="25718"/>
                </a:tc>
                <a:extLst>
                  <a:ext uri="{0D108BD9-81ED-4DB2-BD59-A6C34878D82A}">
                    <a16:rowId xmlns:a16="http://schemas.microsoft.com/office/drawing/2014/main" val="3283812716"/>
                  </a:ext>
                </a:extLst>
              </a:tr>
              <a:tr h="448134">
                <a:tc>
                  <a:txBody>
                    <a:bodyPr/>
                    <a:lstStyle/>
                    <a:p>
                      <a:r>
                        <a:rPr lang="en-US" sz="1100" b="0" i="0" u="none" strike="noStrike" cap="none" dirty="0">
                          <a:solidFill>
                            <a:schemeClr val="dk1"/>
                          </a:solidFill>
                          <a:effectLst/>
                          <a:latin typeface="+mn-lt"/>
                          <a:ea typeface="+mn-ea"/>
                          <a:cs typeface="+mn-cs"/>
                          <a:sym typeface="Arial"/>
                        </a:rPr>
                        <a:t>those requiring mechanical ventilation</a:t>
                      </a:r>
                      <a:endParaRPr lang="en-US" sz="1100" dirty="0"/>
                    </a:p>
                  </a:txBody>
                  <a:tcPr marL="51435" marR="51435" marT="25718" marB="25718"/>
                </a:tc>
                <a:tc>
                  <a:txBody>
                    <a:bodyPr/>
                    <a:lstStyle/>
                    <a:p>
                      <a:r>
                        <a:rPr lang="en-US" sz="1100" dirty="0"/>
                        <a:t>29.3 %</a:t>
                      </a:r>
                    </a:p>
                  </a:txBody>
                  <a:tcPr marL="51435" marR="51435" marT="25718" marB="25718"/>
                </a:tc>
                <a:tc>
                  <a:txBody>
                    <a:bodyPr/>
                    <a:lstStyle/>
                    <a:p>
                      <a:r>
                        <a:rPr lang="en-US" sz="1100" dirty="0"/>
                        <a:t>41.4%</a:t>
                      </a:r>
                    </a:p>
                  </a:txBody>
                  <a:tcPr marL="51435" marR="51435" marT="25718" marB="25718"/>
                </a:tc>
                <a:extLst>
                  <a:ext uri="{0D108BD9-81ED-4DB2-BD59-A6C34878D82A}">
                    <a16:rowId xmlns:a16="http://schemas.microsoft.com/office/drawing/2014/main" val="556051175"/>
                  </a:ext>
                </a:extLst>
              </a:tr>
              <a:tr h="448134">
                <a:tc>
                  <a:txBody>
                    <a:bodyPr/>
                    <a:lstStyle/>
                    <a:p>
                      <a:r>
                        <a:rPr lang="en-US" sz="1100" dirty="0"/>
                        <a:t>Discharged from hospital within 28 days</a:t>
                      </a:r>
                    </a:p>
                  </a:txBody>
                  <a:tcPr marL="51435" marR="51435" marT="25718" marB="25718"/>
                </a:tc>
                <a:tc>
                  <a:txBody>
                    <a:bodyPr/>
                    <a:lstStyle/>
                    <a:p>
                      <a:r>
                        <a:rPr lang="en-US" sz="1100" dirty="0"/>
                        <a:t>67.2 %</a:t>
                      </a:r>
                    </a:p>
                  </a:txBody>
                  <a:tcPr marL="51435" marR="51435" marT="25718" marB="25718"/>
                </a:tc>
                <a:tc>
                  <a:txBody>
                    <a:bodyPr/>
                    <a:lstStyle/>
                    <a:p>
                      <a:r>
                        <a:rPr lang="en-US" sz="1100" dirty="0"/>
                        <a:t>63.5%</a:t>
                      </a:r>
                    </a:p>
                  </a:txBody>
                  <a:tcPr marL="51435" marR="51435" marT="25718" marB="25718"/>
                </a:tc>
                <a:extLst>
                  <a:ext uri="{0D108BD9-81ED-4DB2-BD59-A6C34878D82A}">
                    <a16:rowId xmlns:a16="http://schemas.microsoft.com/office/drawing/2014/main" val="3868405375"/>
                  </a:ext>
                </a:extLst>
              </a:tr>
            </a:tbl>
          </a:graphicData>
        </a:graphic>
      </p:graphicFrame>
    </p:spTree>
    <p:extLst>
      <p:ext uri="{BB962C8B-B14F-4D97-AF65-F5344CB8AC3E}">
        <p14:creationId xmlns:p14="http://schemas.microsoft.com/office/powerpoint/2010/main" val="1565013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Chronic HCV</a:t>
            </a:r>
          </a:p>
        </p:txBody>
      </p:sp>
      <p:sp>
        <p:nvSpPr>
          <p:cNvPr id="3" name="Text Placeholder 2"/>
          <p:cNvSpPr>
            <a:spLocks noGrp="1"/>
          </p:cNvSpPr>
          <p:nvPr>
            <p:ph type="body" idx="1"/>
          </p:nvPr>
        </p:nvSpPr>
        <p:spPr>
          <a:xfrm>
            <a:off x="968645" y="1332855"/>
            <a:ext cx="6913088" cy="4011914"/>
          </a:xfrm>
        </p:spPr>
        <p:txBody>
          <a:bodyPr>
            <a:normAutofit/>
          </a:bodyPr>
          <a:lstStyle/>
          <a:p>
            <a:pPr marL="192824" indent="-192824" defTabSz="514196">
              <a:defRPr/>
            </a:pPr>
            <a:r>
              <a:rPr lang="en-US" sz="1500" dirty="0"/>
              <a:t>Treatment is recommended for ALL pts with chronic HCV</a:t>
            </a:r>
          </a:p>
          <a:p>
            <a:pPr marL="874337" lvl="3" indent="-192824" defTabSz="514196">
              <a:defRPr/>
            </a:pPr>
            <a:r>
              <a:rPr lang="en-US" dirty="0"/>
              <a:t>Exception: life expectancy likely to be &lt; 6 months </a:t>
            </a:r>
          </a:p>
          <a:p>
            <a:r>
              <a:rPr lang="en-US" sz="1500" dirty="0"/>
              <a:t>Goal of Treatment is -</a:t>
            </a:r>
            <a:r>
              <a:rPr lang="en-US" sz="1500" b="1" dirty="0"/>
              <a:t> Sustained </a:t>
            </a:r>
            <a:r>
              <a:rPr lang="en-US" sz="1500" b="1" dirty="0" err="1"/>
              <a:t>Virological</a:t>
            </a:r>
            <a:r>
              <a:rPr lang="en-US" sz="1500" b="1" dirty="0"/>
              <a:t> Response</a:t>
            </a:r>
          </a:p>
          <a:p>
            <a:pPr lvl="2"/>
            <a:r>
              <a:rPr lang="en-US" sz="1350" b="1" dirty="0"/>
              <a:t>SVR-</a:t>
            </a:r>
            <a:r>
              <a:rPr lang="en-US" sz="1350" dirty="0"/>
              <a:t> equal to cure/eradication</a:t>
            </a:r>
          </a:p>
          <a:p>
            <a:pPr marL="321469" lvl="1" indent="0">
              <a:buNone/>
            </a:pPr>
            <a:r>
              <a:rPr lang="en-US" sz="1500" dirty="0"/>
              <a:t>SVR is defined as</a:t>
            </a:r>
          </a:p>
          <a:p>
            <a:pPr lvl="3"/>
            <a:r>
              <a:rPr lang="en-US" i="1" dirty="0"/>
              <a:t>Undetectable HCV viral Load ≥12 weeks after treatment completion</a:t>
            </a:r>
          </a:p>
          <a:p>
            <a:r>
              <a:rPr lang="en-US" sz="1500" dirty="0"/>
              <a:t>SVR is associated with</a:t>
            </a:r>
          </a:p>
          <a:p>
            <a:pPr lvl="2"/>
            <a:r>
              <a:rPr lang="en-US" sz="1350" dirty="0"/>
              <a:t>&gt;70% reduction in the risk of Hepatocellular carcinoma</a:t>
            </a:r>
          </a:p>
          <a:p>
            <a:pPr lvl="2"/>
            <a:r>
              <a:rPr lang="en-US" sz="1350" dirty="0"/>
              <a:t>90% decrease in liver-related mortality &amp; liver transplantation </a:t>
            </a:r>
          </a:p>
          <a:p>
            <a:pPr marL="64294" indent="0">
              <a:buNone/>
            </a:pPr>
            <a:r>
              <a:rPr lang="en-US" sz="1500" i="1" dirty="0"/>
              <a:t>		</a:t>
            </a:r>
            <a:r>
              <a:rPr lang="en-US" sz="1050" i="1" dirty="0"/>
              <a:t>Van der Meer AJ, et al. JAMA. 2012;308(24):2584-2593</a:t>
            </a:r>
          </a:p>
          <a:p>
            <a:pPr marL="192824" indent="-192824" defTabSz="514196">
              <a:defRPr/>
            </a:pPr>
            <a:r>
              <a:rPr lang="en-US" sz="1500" dirty="0"/>
              <a:t>Current Directly acting antivirals have SVR &gt; 98% </a:t>
            </a:r>
          </a:p>
          <a:p>
            <a:pPr marL="707174" lvl="2" indent="-192824" defTabSz="514196">
              <a:defRPr/>
            </a:pPr>
            <a:r>
              <a:rPr lang="en-US" sz="1350" dirty="0">
                <a:solidFill>
                  <a:schemeClr val="tx1"/>
                </a:solidFill>
              </a:rPr>
              <a:t>1-3 tablets, once a day, for 8-12 weeks</a:t>
            </a:r>
          </a:p>
          <a:p>
            <a:pPr marL="707174" lvl="2" indent="-192824" defTabSz="514196">
              <a:defRPr/>
            </a:pPr>
            <a:r>
              <a:rPr lang="en-US" sz="1350" dirty="0">
                <a:solidFill>
                  <a:schemeClr val="tx1"/>
                </a:solidFill>
              </a:rPr>
              <a:t>Very well tolerated</a:t>
            </a:r>
          </a:p>
          <a:p>
            <a:endParaRPr lang="en-US" sz="1463" dirty="0"/>
          </a:p>
          <a:p>
            <a:endParaRPr lang="en-US" sz="1575" dirty="0"/>
          </a:p>
          <a:p>
            <a:endParaRPr lang="en-US" dirty="0"/>
          </a:p>
        </p:txBody>
      </p:sp>
    </p:spTree>
    <p:extLst>
      <p:ext uri="{BB962C8B-B14F-4D97-AF65-F5344CB8AC3E}">
        <p14:creationId xmlns:p14="http://schemas.microsoft.com/office/powerpoint/2010/main" val="1592161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571" y="394882"/>
            <a:ext cx="8304415" cy="3515239"/>
          </a:xfrm>
        </p:spPr>
        <p:txBody>
          <a:bodyPr>
            <a:normAutofit/>
          </a:bodyPr>
          <a:lstStyle/>
          <a:p>
            <a:pPr fontAlgn="base"/>
            <a:r>
              <a:rPr lang="en-US" dirty="0"/>
              <a:t>Treatment options for HCV</a:t>
            </a:r>
            <a:br>
              <a:rPr lang="en-US" dirty="0"/>
            </a:br>
            <a:r>
              <a:rPr lang="en-US" sz="3100" dirty="0"/>
              <a:t>4 highly potent DAA combination regimens</a:t>
            </a:r>
            <a:br>
              <a:rPr lang="en-US" sz="3100"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54" y="4125687"/>
            <a:ext cx="1644696" cy="275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25687"/>
            <a:ext cx="1913052" cy="24928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zepatie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21" y="4125687"/>
            <a:ext cx="2165640" cy="262316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 result for viekira pak">
            <a:hlinkClick r:id="rId7"/>
          </p:cNvPr>
          <p:cNvSpPr>
            <a:spLocks noChangeAspect="1" noChangeArrowheads="1"/>
          </p:cNvSpPr>
          <p:nvPr/>
        </p:nvSpPr>
        <p:spPr bwMode="auto">
          <a:xfrm>
            <a:off x="407325" y="-114300"/>
            <a:ext cx="2907378" cy="2028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itchFamily="34" charset="0"/>
              <a:ea typeface="+mn-ea"/>
              <a:cs typeface="Arial" charset="0"/>
              <a:sym typeface="Arial"/>
            </a:endParaRPr>
          </a:p>
        </p:txBody>
      </p:sp>
      <p:pic>
        <p:nvPicPr>
          <p:cNvPr id="28674" name="Picture 2" descr="Image result for mavyr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0124" y="3996829"/>
            <a:ext cx="2513876" cy="275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700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23415" y="127590"/>
            <a:ext cx="538006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000" b="1" i="0" u="none" strike="noStrike" kern="0" cap="none" spc="0" normalizeH="0" baseline="0" noProof="0" dirty="0">
                <a:ln>
                  <a:noFill/>
                </a:ln>
                <a:solidFill>
                  <a:srgbClr val="0070C0"/>
                </a:solidFill>
                <a:effectLst/>
                <a:uLnTx/>
                <a:uFillTx/>
                <a:latin typeface="Arial"/>
                <a:cs typeface="Arial"/>
                <a:sym typeface="Arial"/>
              </a:rPr>
              <a:t>Monthy 1st and 3rd Wednesday   and 	4th Wednesday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000" b="1" i="0" u="none" strike="noStrike" kern="0" cap="none" spc="0" normalizeH="0" baseline="0" noProof="0" dirty="0">
                <a:ln>
                  <a:noFill/>
                </a:ln>
                <a:solidFill>
                  <a:srgbClr val="0070C0"/>
                </a:solidFill>
                <a:effectLst/>
                <a:uLnTx/>
                <a:uFillTx/>
                <a:latin typeface="Arial"/>
                <a:cs typeface="Arial"/>
                <a:sym typeface="Arial"/>
              </a:rPr>
              <a:t>12:00pm-1:00pm EST 	 	12:00pm-1:00pm CST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000" b="1" i="0" u="none" strike="noStrike" kern="0" cap="none" spc="0" normalizeH="0" baseline="0" noProof="0" dirty="0">
                <a:ln>
                  <a:noFill/>
                </a:ln>
                <a:solidFill>
                  <a:srgbClr val="0070C0"/>
                </a:solidFill>
                <a:effectLst/>
                <a:uLnTx/>
                <a:uFillTx/>
                <a:latin typeface="Arial"/>
                <a:cs typeface="Arial"/>
                <a:sym typeface="Arial"/>
              </a:rPr>
              <a:t>11:00am-12:00pm CST 		01:00pmpm-2:00pm EST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000" b="1" i="0" u="none" strike="noStrike" kern="0" cap="none" spc="0" normalizeH="0" baseline="0" noProof="0" dirty="0">
                <a:ln>
                  <a:noFill/>
                </a:ln>
                <a:solidFill>
                  <a:srgbClr val="0070C0"/>
                </a:solidFill>
                <a:effectLst/>
                <a:uLnTx/>
                <a:uFillTx/>
                <a:latin typeface="Arial"/>
                <a:cs typeface="Arial"/>
                <a:sym typeface="Arial"/>
              </a:rPr>
              <a:t>09:00am-10:00am PST		10:00am-11:00am PST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e-DE" sz="1000" b="1" i="0" u="none" strike="noStrike" kern="0" cap="none" spc="0" normalizeH="0" baseline="0" noProof="0" dirty="0">
              <a:ln>
                <a:noFill/>
              </a:ln>
              <a:solidFill>
                <a:srgbClr val="D6D6D6">
                  <a:lumMod val="75000"/>
                </a:srgbClr>
              </a:solidFill>
              <a:effectLst/>
              <a:uLnTx/>
              <a:uFillTx/>
              <a:latin typeface="Arial"/>
              <a:cs typeface="Arial"/>
              <a:sym typeface="Arial"/>
            </a:endParaRPr>
          </a:p>
        </p:txBody>
      </p:sp>
      <p:pic>
        <p:nvPicPr>
          <p:cNvPr id="2" name="Picture 1"/>
          <p:cNvPicPr>
            <a:picLocks noChangeAspect="1"/>
          </p:cNvPicPr>
          <p:nvPr/>
        </p:nvPicPr>
        <p:blipFill>
          <a:blip r:embed="rId2"/>
          <a:stretch>
            <a:fillRect/>
          </a:stretch>
        </p:blipFill>
        <p:spPr>
          <a:xfrm>
            <a:off x="1519619" y="1567095"/>
            <a:ext cx="6104762" cy="3723809"/>
          </a:xfrm>
          <a:prstGeom prst="rect">
            <a:avLst/>
          </a:prstGeom>
        </p:spPr>
      </p:pic>
      <p:sp>
        <p:nvSpPr>
          <p:cNvPr id="4" name="TextBox 3"/>
          <p:cNvSpPr txBox="1"/>
          <p:nvPr/>
        </p:nvSpPr>
        <p:spPr>
          <a:xfrm>
            <a:off x="869170" y="1187777"/>
            <a:ext cx="76642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South East Viral Hepatitis Interactive Case Conference</a:t>
            </a:r>
          </a:p>
        </p:txBody>
      </p:sp>
    </p:spTree>
    <p:extLst>
      <p:ext uri="{BB962C8B-B14F-4D97-AF65-F5344CB8AC3E}">
        <p14:creationId xmlns:p14="http://schemas.microsoft.com/office/powerpoint/2010/main" val="162068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0A2E-31AA-4BBC-BDE7-D1D967159F64}"/>
              </a:ext>
            </a:extLst>
          </p:cNvPr>
          <p:cNvSpPr>
            <a:spLocks noGrp="1"/>
          </p:cNvSpPr>
          <p:nvPr>
            <p:ph type="title"/>
          </p:nvPr>
        </p:nvSpPr>
        <p:spPr>
          <a:xfrm>
            <a:off x="457320" y="1035847"/>
            <a:ext cx="8154334" cy="827485"/>
          </a:xfrm>
        </p:spPr>
        <p:txBody>
          <a:bodyPr wrap="square" anchor="ctr">
            <a:normAutofit/>
          </a:bodyPr>
          <a:lstStyle/>
          <a:p>
            <a:r>
              <a:rPr lang="en-US" sz="2400" dirty="0"/>
              <a:t>Corticosteroids- Recommendations based on RECOVERY Trial </a:t>
            </a:r>
          </a:p>
        </p:txBody>
      </p:sp>
      <p:sp>
        <p:nvSpPr>
          <p:cNvPr id="3" name="Content Placeholder 2">
            <a:extLst>
              <a:ext uri="{FF2B5EF4-FFF2-40B4-BE49-F238E27FC236}">
                <a16:creationId xmlns:a16="http://schemas.microsoft.com/office/drawing/2014/main" id="{CFD3D1F9-B314-452B-BF65-5B34AB3197D1}"/>
              </a:ext>
            </a:extLst>
          </p:cNvPr>
          <p:cNvSpPr>
            <a:spLocks noGrp="1"/>
          </p:cNvSpPr>
          <p:nvPr>
            <p:ph sz="half" idx="1"/>
          </p:nvPr>
        </p:nvSpPr>
        <p:spPr>
          <a:xfrm>
            <a:off x="335902" y="1863332"/>
            <a:ext cx="4336837" cy="3780522"/>
          </a:xfrm>
        </p:spPr>
        <p:txBody>
          <a:bodyPr wrap="square" anchor="t">
            <a:normAutofit fontScale="92500" lnSpcReduction="20000"/>
          </a:bodyPr>
          <a:lstStyle/>
          <a:p>
            <a:r>
              <a:rPr lang="en-US" sz="1650" b="1" dirty="0"/>
              <a:t>Ye</a:t>
            </a:r>
            <a:r>
              <a:rPr lang="en-US" sz="1650" dirty="0"/>
              <a:t>s in hospitalized, critically ill patients</a:t>
            </a:r>
          </a:p>
          <a:p>
            <a:pPr lvl="4"/>
            <a:r>
              <a:rPr lang="en-US" sz="1538" dirty="0"/>
              <a:t>Odds of mortality at 28 days is 34% lower in the dexamethasone group  </a:t>
            </a:r>
          </a:p>
          <a:p>
            <a:r>
              <a:rPr lang="en-US" sz="1650" b="1" dirty="0"/>
              <a:t>Yes</a:t>
            </a:r>
            <a:r>
              <a:rPr lang="en-US" sz="1650" dirty="0"/>
              <a:t> in hospitalized patients with severe COVID-19</a:t>
            </a:r>
          </a:p>
          <a:p>
            <a:pPr lvl="4"/>
            <a:r>
              <a:rPr lang="en-US" sz="1538" dirty="0"/>
              <a:t>28-day mortality was 17% lower in the dexamethasone group</a:t>
            </a:r>
          </a:p>
          <a:p>
            <a:r>
              <a:rPr lang="en-US" sz="1650" b="1" dirty="0"/>
              <a:t>No</a:t>
            </a:r>
            <a:r>
              <a:rPr lang="en-US" sz="1650" dirty="0"/>
              <a:t> in hospitalized patients with COVID-19 without hypoxemia</a:t>
            </a:r>
          </a:p>
          <a:p>
            <a:r>
              <a:rPr lang="en-US" sz="1650" dirty="0"/>
              <a:t>Dose</a:t>
            </a:r>
          </a:p>
          <a:p>
            <a:pPr lvl="1"/>
            <a:r>
              <a:rPr lang="en-US" sz="1650" dirty="0"/>
              <a:t>Dexamethasone 6 mg IV or PO for 10 days (or until discharge if earlier)</a:t>
            </a:r>
          </a:p>
          <a:p>
            <a:pPr lvl="3"/>
            <a:r>
              <a:rPr lang="en-US" sz="1538" dirty="0"/>
              <a:t>Or Equivalent total daily doses of alternative glucocorticoids </a:t>
            </a:r>
          </a:p>
          <a:p>
            <a:pPr lvl="3"/>
            <a:r>
              <a:rPr lang="en-US" sz="1650" dirty="0"/>
              <a:t>methylprednisolone 32 mg and prednisone 40 mg.</a:t>
            </a:r>
          </a:p>
          <a:p>
            <a:pPr lvl="2"/>
            <a:endParaRPr lang="en-US" sz="1500" dirty="0"/>
          </a:p>
          <a:p>
            <a:endParaRPr lang="en-US" sz="975" dirty="0"/>
          </a:p>
        </p:txBody>
      </p:sp>
      <p:pic>
        <p:nvPicPr>
          <p:cNvPr id="4" name="Picture 3">
            <a:extLst>
              <a:ext uri="{FF2B5EF4-FFF2-40B4-BE49-F238E27FC236}">
                <a16:creationId xmlns:a16="http://schemas.microsoft.com/office/drawing/2014/main" id="{BD54B091-E7FD-4893-80AA-068B97C93805}"/>
              </a:ext>
            </a:extLst>
          </p:cNvPr>
          <p:cNvPicPr>
            <a:picLocks noChangeAspect="1"/>
          </p:cNvPicPr>
          <p:nvPr/>
        </p:nvPicPr>
        <p:blipFill>
          <a:blip r:embed="rId2"/>
          <a:stretch>
            <a:fillRect/>
          </a:stretch>
        </p:blipFill>
        <p:spPr>
          <a:xfrm>
            <a:off x="4617966" y="1719372"/>
            <a:ext cx="4386229" cy="4309469"/>
          </a:xfrm>
          <a:prstGeom prst="rect">
            <a:avLst/>
          </a:prstGeom>
          <a:noFill/>
        </p:spPr>
      </p:pic>
    </p:spTree>
    <p:extLst>
      <p:ext uri="{BB962C8B-B14F-4D97-AF65-F5344CB8AC3E}">
        <p14:creationId xmlns:p14="http://schemas.microsoft.com/office/powerpoint/2010/main" val="211418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DA23-32A4-4651-8CD8-B86E93239759}"/>
              </a:ext>
            </a:extLst>
          </p:cNvPr>
          <p:cNvSpPr>
            <a:spLocks noGrp="1"/>
          </p:cNvSpPr>
          <p:nvPr>
            <p:ph type="title"/>
          </p:nvPr>
        </p:nvSpPr>
        <p:spPr/>
        <p:txBody>
          <a:bodyPr/>
          <a:lstStyle/>
          <a:p>
            <a:r>
              <a:rPr lang="en-US" dirty="0"/>
              <a:t>IL-6R Inhibitors</a:t>
            </a:r>
          </a:p>
        </p:txBody>
      </p:sp>
      <p:sp>
        <p:nvSpPr>
          <p:cNvPr id="3" name="Text Placeholder 2">
            <a:extLst>
              <a:ext uri="{FF2B5EF4-FFF2-40B4-BE49-F238E27FC236}">
                <a16:creationId xmlns:a16="http://schemas.microsoft.com/office/drawing/2014/main" id="{A0FAD91C-843C-4B05-974B-532B31A574FA}"/>
              </a:ext>
            </a:extLst>
          </p:cNvPr>
          <p:cNvSpPr>
            <a:spLocks noGrp="1"/>
          </p:cNvSpPr>
          <p:nvPr>
            <p:ph type="body" idx="1"/>
          </p:nvPr>
        </p:nvSpPr>
        <p:spPr/>
        <p:txBody>
          <a:bodyPr/>
          <a:lstStyle/>
          <a:p>
            <a:r>
              <a:rPr lang="en-US" b="0" i="0" dirty="0">
                <a:solidFill>
                  <a:srgbClr val="171717"/>
                </a:solidFill>
                <a:effectLst/>
                <a:latin typeface="+mn-lt"/>
              </a:rPr>
              <a:t>Tocilizumab</a:t>
            </a:r>
          </a:p>
          <a:p>
            <a:pPr lvl="1"/>
            <a:r>
              <a:rPr lang="en-US" dirty="0">
                <a:solidFill>
                  <a:srgbClr val="171717"/>
                </a:solidFill>
                <a:latin typeface="+mn-lt"/>
              </a:rPr>
              <a:t>R</a:t>
            </a:r>
            <a:r>
              <a:rPr lang="en-US" b="0" i="0" dirty="0">
                <a:solidFill>
                  <a:srgbClr val="171717"/>
                </a:solidFill>
                <a:effectLst/>
                <a:latin typeface="+mn-lt"/>
              </a:rPr>
              <a:t>ecombinant humanized anti-interleukin (IL)-6 receptor monoclonal antibody</a:t>
            </a:r>
          </a:p>
          <a:p>
            <a:r>
              <a:rPr lang="en-US" dirty="0">
                <a:solidFill>
                  <a:srgbClr val="171717"/>
                </a:solidFill>
                <a:latin typeface="+mn-lt"/>
              </a:rPr>
              <a:t>Currently app</a:t>
            </a:r>
            <a:r>
              <a:rPr lang="en-US" b="0" i="0" dirty="0">
                <a:solidFill>
                  <a:srgbClr val="171717"/>
                </a:solidFill>
                <a:effectLst/>
                <a:latin typeface="+mn-lt"/>
              </a:rPr>
              <a:t>roved by the FDA</a:t>
            </a:r>
          </a:p>
          <a:p>
            <a:pPr lvl="1"/>
            <a:r>
              <a:rPr lang="en-US" dirty="0">
                <a:solidFill>
                  <a:srgbClr val="171717"/>
                </a:solidFill>
                <a:latin typeface="+mn-lt"/>
              </a:rPr>
              <a:t>C</a:t>
            </a:r>
            <a:r>
              <a:rPr lang="en-US" b="0" i="0" dirty="0">
                <a:solidFill>
                  <a:srgbClr val="171717"/>
                </a:solidFill>
                <a:effectLst/>
                <a:latin typeface="+mn-lt"/>
              </a:rPr>
              <a:t>ertain rheumatologic disorders</a:t>
            </a:r>
          </a:p>
          <a:p>
            <a:pPr lvl="1"/>
            <a:r>
              <a:rPr lang="en-US" dirty="0">
                <a:solidFill>
                  <a:srgbClr val="171717"/>
                </a:solidFill>
                <a:latin typeface="+mn-lt"/>
              </a:rPr>
              <a:t>C</a:t>
            </a:r>
            <a:r>
              <a:rPr lang="en-US" b="0" i="0" dirty="0">
                <a:solidFill>
                  <a:srgbClr val="171717"/>
                </a:solidFill>
                <a:effectLst/>
                <a:latin typeface="+mn-lt"/>
              </a:rPr>
              <a:t>ytokine release syndrome induced by chimeric antigen receptor T cell (CAR-T cell) therapy.</a:t>
            </a:r>
          </a:p>
          <a:p>
            <a:r>
              <a:rPr lang="en-US" b="0" i="0" dirty="0">
                <a:solidFill>
                  <a:srgbClr val="171717"/>
                </a:solidFill>
                <a:effectLst/>
                <a:latin typeface="+mn-lt"/>
              </a:rPr>
              <a:t>Hypothesized that modulating the levels of proinflammatory IL-6 may reduce the duration and/or severity of COVID-19 illness</a:t>
            </a:r>
            <a:endParaRPr lang="en-US" dirty="0">
              <a:latin typeface="+mn-lt"/>
            </a:endParaRPr>
          </a:p>
        </p:txBody>
      </p:sp>
    </p:spTree>
    <p:extLst>
      <p:ext uri="{BB962C8B-B14F-4D97-AF65-F5344CB8AC3E}">
        <p14:creationId xmlns:p14="http://schemas.microsoft.com/office/powerpoint/2010/main" val="27839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4BCC-CB47-4691-A5BD-D1F014AE86DF}"/>
              </a:ext>
            </a:extLst>
          </p:cNvPr>
          <p:cNvSpPr>
            <a:spLocks noGrp="1"/>
          </p:cNvSpPr>
          <p:nvPr>
            <p:ph type="title"/>
          </p:nvPr>
        </p:nvSpPr>
        <p:spPr>
          <a:xfrm>
            <a:off x="253693" y="505226"/>
            <a:ext cx="8722581" cy="1143000"/>
          </a:xfrm>
        </p:spPr>
        <p:txBody>
          <a:bodyPr/>
          <a:lstStyle/>
          <a:p>
            <a:r>
              <a:rPr lang="en-US" sz="3600" dirty="0"/>
              <a:t>Tocilizumab- Studies showing no benefit </a:t>
            </a:r>
            <a:br>
              <a:rPr lang="en-US" sz="4000" b="1" dirty="0"/>
            </a:br>
            <a:br>
              <a:rPr lang="en-US" dirty="0"/>
            </a:br>
            <a:endParaRPr lang="en-US" dirty="0"/>
          </a:p>
        </p:txBody>
      </p:sp>
      <p:sp>
        <p:nvSpPr>
          <p:cNvPr id="3" name="Text Placeholder 2">
            <a:extLst>
              <a:ext uri="{FF2B5EF4-FFF2-40B4-BE49-F238E27FC236}">
                <a16:creationId xmlns:a16="http://schemas.microsoft.com/office/drawing/2014/main" id="{66C9BD70-3BFE-4FC6-82D6-BEFDE3E1A910}"/>
              </a:ext>
            </a:extLst>
          </p:cNvPr>
          <p:cNvSpPr>
            <a:spLocks noGrp="1"/>
          </p:cNvSpPr>
          <p:nvPr>
            <p:ph type="body" idx="1"/>
          </p:nvPr>
        </p:nvSpPr>
        <p:spPr>
          <a:xfrm>
            <a:off x="457200" y="970060"/>
            <a:ext cx="8315569" cy="5279666"/>
          </a:xfrm>
        </p:spPr>
        <p:txBody>
          <a:bodyPr>
            <a:normAutofit fontScale="77500" lnSpcReduction="20000"/>
          </a:bodyPr>
          <a:lstStyle/>
          <a:p>
            <a:r>
              <a:rPr lang="en-US" dirty="0"/>
              <a:t>RCT-TCZ-COVID-19 (n=126)</a:t>
            </a:r>
          </a:p>
          <a:p>
            <a:pPr lvl="2"/>
            <a:r>
              <a:rPr lang="en-US" dirty="0"/>
              <a:t>Primary end point- hypoxia, ICU admission or death- Stopped early due to lack of benefit</a:t>
            </a:r>
          </a:p>
          <a:p>
            <a:r>
              <a:rPr lang="en-US" dirty="0"/>
              <a:t>TOCIBRAS (January 2021)</a:t>
            </a:r>
          </a:p>
          <a:p>
            <a:pPr lvl="1"/>
            <a:r>
              <a:rPr lang="en-US" dirty="0"/>
              <a:t>Tocilizumab (n=65) + SoC vs SoC Alone (n=64)</a:t>
            </a:r>
          </a:p>
          <a:p>
            <a:pPr lvl="2"/>
            <a:r>
              <a:rPr lang="en-US" dirty="0"/>
              <a:t>DSMB stopped trial early</a:t>
            </a:r>
          </a:p>
          <a:p>
            <a:pPr lvl="2"/>
            <a:r>
              <a:rPr lang="en-US" dirty="0"/>
              <a:t>Increased mortality at day 15 in </a:t>
            </a:r>
            <a:r>
              <a:rPr lang="en-US" dirty="0" err="1"/>
              <a:t>Toci</a:t>
            </a:r>
            <a:r>
              <a:rPr lang="en-US" dirty="0"/>
              <a:t> vs SOC arm</a:t>
            </a:r>
          </a:p>
          <a:p>
            <a:pPr lvl="3"/>
            <a:r>
              <a:rPr lang="en-US" dirty="0"/>
              <a:t>17% vs 3% </a:t>
            </a:r>
          </a:p>
          <a:p>
            <a:r>
              <a:rPr lang="en-US" dirty="0"/>
              <a:t>CORIMUNO-19-TOCI(n=131)</a:t>
            </a:r>
          </a:p>
          <a:p>
            <a:pPr lvl="2"/>
            <a:r>
              <a:rPr lang="en-US" dirty="0" err="1"/>
              <a:t>Toci</a:t>
            </a:r>
            <a:r>
              <a:rPr lang="en-US" dirty="0"/>
              <a:t> may have reduced need for mechanical ventilation, but no impact on mortality</a:t>
            </a:r>
          </a:p>
          <a:p>
            <a:r>
              <a:rPr lang="en-US" dirty="0"/>
              <a:t>BACC Bay Trial(n=243)- 7 Boston hospitals</a:t>
            </a:r>
          </a:p>
          <a:p>
            <a:pPr lvl="2"/>
            <a:r>
              <a:rPr lang="en-US" dirty="0"/>
              <a:t>Placebo controlled; </a:t>
            </a:r>
            <a:r>
              <a:rPr lang="en-US" dirty="0" err="1"/>
              <a:t>Toci</a:t>
            </a:r>
            <a:r>
              <a:rPr lang="en-US" dirty="0"/>
              <a:t> did not reduce requirement for intubation or reduce mortality</a:t>
            </a:r>
          </a:p>
          <a:p>
            <a:r>
              <a:rPr lang="en-US" dirty="0"/>
              <a:t>COVACTA trial (452 patients)</a:t>
            </a:r>
          </a:p>
          <a:p>
            <a:pPr lvl="2"/>
            <a:r>
              <a:rPr lang="en-US" dirty="0"/>
              <a:t>First global, </a:t>
            </a:r>
            <a:r>
              <a:rPr lang="en-US" dirty="0" err="1"/>
              <a:t>randomised</a:t>
            </a:r>
            <a:r>
              <a:rPr lang="en-US" dirty="0"/>
              <a:t>, double-blind, placebo-controlled phase III study</a:t>
            </a:r>
          </a:p>
          <a:p>
            <a:pPr lvl="2"/>
            <a:r>
              <a:rPr lang="en-US" dirty="0"/>
              <a:t>No difference in patient mortality at week 4</a:t>
            </a:r>
          </a:p>
          <a:p>
            <a:r>
              <a:rPr lang="en-US" dirty="0" err="1"/>
              <a:t>Empacta</a:t>
            </a:r>
            <a:r>
              <a:rPr lang="en-US" dirty="0"/>
              <a:t> (n=389)</a:t>
            </a:r>
          </a:p>
          <a:p>
            <a:pPr lvl="2"/>
            <a:r>
              <a:rPr lang="en-US" dirty="0"/>
              <a:t>Placebo controlled</a:t>
            </a:r>
          </a:p>
          <a:p>
            <a:pPr lvl="2"/>
            <a:r>
              <a:rPr lang="en-US" dirty="0" err="1"/>
              <a:t>Toci</a:t>
            </a:r>
            <a:r>
              <a:rPr lang="en-US" dirty="0"/>
              <a:t> reduced need for mechanical ventilation (19% vs 12.5%)</a:t>
            </a:r>
          </a:p>
          <a:p>
            <a:pPr lvl="2"/>
            <a:r>
              <a:rPr lang="en-US" dirty="0"/>
              <a:t>No difference in 28 day mortality</a:t>
            </a:r>
          </a:p>
        </p:txBody>
      </p:sp>
    </p:spTree>
    <p:extLst>
      <p:ext uri="{BB962C8B-B14F-4D97-AF65-F5344CB8AC3E}">
        <p14:creationId xmlns:p14="http://schemas.microsoft.com/office/powerpoint/2010/main" val="2531034806"/>
      </p:ext>
    </p:extLst>
  </p:cSld>
  <p:clrMapOvr>
    <a:masterClrMapping/>
  </p:clrMapOvr>
</p:sld>
</file>

<file path=ppt/theme/_rels/theme13.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1_SE-AETC-NCRC-Template-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Baekmuk Batang"/>
      </a:majorFont>
      <a:minorFont>
        <a:latin typeface="arial"/>
        <a:ea typeface=""/>
        <a:cs typeface="Baekmuk Batang"/>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SE-AETC-NCRC-Template-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SE-AETC-NCRC-Template-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Clarity">
  <a:themeElements>
    <a:clrScheme name="Custom 6">
      <a:dk1>
        <a:sysClr val="windowText" lastClr="000000"/>
      </a:dk1>
      <a:lt1>
        <a:sysClr val="window" lastClr="FFFFFF"/>
      </a:lt1>
      <a:dk2>
        <a:srgbClr val="1F497D"/>
      </a:dk2>
      <a:lt2>
        <a:srgbClr val="EEECE1"/>
      </a:lt2>
      <a:accent1>
        <a:srgbClr val="1A1B7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SE-AETC-NCRC-Template-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AETC-NCRC-Template-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9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SE-AETC-NCRC-Template-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EAAAB089866E498DFB9AFEF82FF06E" ma:contentTypeVersion="7" ma:contentTypeDescription="Create a new document." ma:contentTypeScope="" ma:versionID="76ea9725e0aaaa0e4d08417d4e869d7c">
  <xsd:schema xmlns:xsd="http://www.w3.org/2001/XMLSchema" xmlns:xs="http://www.w3.org/2001/XMLSchema" xmlns:p="http://schemas.microsoft.com/office/2006/metadata/properties" xmlns:ns3="cd66a9ae-b080-4ece-ae2c-ca3be0f22953" xmlns:ns4="25aadfa4-b97e-460c-8ddd-70d16b155907" targetNamespace="http://schemas.microsoft.com/office/2006/metadata/properties" ma:root="true" ma:fieldsID="3fd98689fae48275f773beb48db2ba39" ns3:_="" ns4:_="">
    <xsd:import namespace="cd66a9ae-b080-4ece-ae2c-ca3be0f22953"/>
    <xsd:import namespace="25aadfa4-b97e-460c-8ddd-70d16b1559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66a9ae-b080-4ece-ae2c-ca3be0f22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aadfa4-b97e-460c-8ddd-70d16b1559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EC3A88-F05A-4257-A06B-CF6214910E38}">
  <ds:schemaRefs>
    <ds:schemaRef ds:uri="25aadfa4-b97e-460c-8ddd-70d16b155907"/>
    <ds:schemaRef ds:uri="cd66a9ae-b080-4ece-ae2c-ca3be0f229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54020F-FD17-46BF-9086-8C258BDEC7B9}">
  <ds:schemaRefs>
    <ds:schemaRef ds:uri="25aadfa4-b97e-460c-8ddd-70d16b155907"/>
    <ds:schemaRef ds:uri="cd66a9ae-b080-4ece-ae2c-ca3be0f229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88D56C8-A86B-496E-8FC3-2598834715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4505</TotalTime>
  <Words>3401</Words>
  <Application>Microsoft Macintosh PowerPoint</Application>
  <PresentationFormat>On-screen Show (4:3)</PresentationFormat>
  <Paragraphs>386</Paragraphs>
  <Slides>62</Slides>
  <Notes>5</Notes>
  <HiddenSlides>0</HiddenSlides>
  <MMClips>0</MMClips>
  <ScaleCrop>false</ScaleCrop>
  <HeadingPairs>
    <vt:vector size="6" baseType="variant">
      <vt:variant>
        <vt:lpstr>Fonts Used</vt:lpstr>
      </vt:variant>
      <vt:variant>
        <vt:i4>14</vt:i4>
      </vt:variant>
      <vt:variant>
        <vt:lpstr>Theme</vt:lpstr>
      </vt:variant>
      <vt:variant>
        <vt:i4>15</vt:i4>
      </vt:variant>
      <vt:variant>
        <vt:lpstr>Slide Titles</vt:lpstr>
      </vt:variant>
      <vt:variant>
        <vt:i4>62</vt:i4>
      </vt:variant>
    </vt:vector>
  </HeadingPairs>
  <TitlesOfParts>
    <vt:vector size="91" baseType="lpstr">
      <vt:lpstr>ff-scala-sans-pro</vt:lpstr>
      <vt:lpstr>Arial</vt:lpstr>
      <vt:lpstr>Calibri Light</vt:lpstr>
      <vt:lpstr>Noto Sans Symbols</vt:lpstr>
      <vt:lpstr>Times New Roman</vt:lpstr>
      <vt:lpstr>Trebuchet MS</vt:lpstr>
      <vt:lpstr>Public Sans</vt:lpstr>
      <vt:lpstr>Arial</vt:lpstr>
      <vt:lpstr>Courier New</vt:lpstr>
      <vt:lpstr>ITC Avant Garde Std Bk</vt:lpstr>
      <vt:lpstr>Calibri</vt:lpstr>
      <vt:lpstr>ITC Avant Garde Std Bk Cn</vt:lpstr>
      <vt:lpstr>Wingdings</vt:lpstr>
      <vt:lpstr>Open Sans</vt:lpstr>
      <vt:lpstr>1_SE-AETC-NCRC-Template-4x3</vt:lpstr>
      <vt:lpstr>SE-AETC-NCRC-Template-4x3</vt:lpstr>
      <vt:lpstr>6_2017_HTAA_Diabetes</vt:lpstr>
      <vt:lpstr>9_2017_HTAA_Diabetes</vt:lpstr>
      <vt:lpstr>Office Theme</vt:lpstr>
      <vt:lpstr>1_Office Theme</vt:lpstr>
      <vt:lpstr>2_Office Theme</vt:lpstr>
      <vt:lpstr>6_SE-AETC-NCRC-Template-4x3</vt:lpstr>
      <vt:lpstr>4_Office Theme</vt:lpstr>
      <vt:lpstr>7_Office Theme</vt:lpstr>
      <vt:lpstr>5_SE-AETC-NCRC-Template-4x3</vt:lpstr>
      <vt:lpstr>4_SE-AETC-NCRC-Template-4x3</vt:lpstr>
      <vt:lpstr>1_Clarity</vt:lpstr>
      <vt:lpstr>12_Office Theme</vt:lpstr>
      <vt:lpstr>3_SE-AETC-NCRC-Template-4x3</vt:lpstr>
      <vt:lpstr>PowerPoint Presentation</vt:lpstr>
      <vt:lpstr>NIH Treatment guidelines</vt:lpstr>
      <vt:lpstr>Severe COVID-19 </vt:lpstr>
      <vt:lpstr>PowerPoint Presentation</vt:lpstr>
      <vt:lpstr>PowerPoint Presentation</vt:lpstr>
      <vt:lpstr>Corticosteroids: Randomized Evaluation of COVID-19 Therapy (RECOVERY) trial </vt:lpstr>
      <vt:lpstr>Corticosteroids- Recommendations based on RECOVERY Trial </vt:lpstr>
      <vt:lpstr>IL-6R Inhibitors</vt:lpstr>
      <vt:lpstr>Tocilizumab- Studies showing no benefit   </vt:lpstr>
      <vt:lpstr>Tocilizumab- Studies showing benefit </vt:lpstr>
      <vt:lpstr>PowerPoint Presentation</vt:lpstr>
      <vt:lpstr>PowerPoint Presentation</vt:lpstr>
      <vt:lpstr>NIH guidance Patients Who Require High-Flow O2 or noninvasive Ventilation</vt:lpstr>
      <vt:lpstr>PowerPoint Presentation</vt:lpstr>
      <vt:lpstr>Anti-SARS-CoV-2 Monoclonal Antibodies for the Treatment of COVID-19 </vt:lpstr>
      <vt:lpstr>Monoclonal Antibodies for the Treatment of COVID-19 </vt:lpstr>
      <vt:lpstr>Monoclonal antibody-Emergency Authorization </vt:lpstr>
      <vt:lpstr>SC Monoclonal Antibody Utilization Summary</vt:lpstr>
      <vt:lpstr>COVID-19 treatment guidelines when there are logistical  constraints</vt:lpstr>
      <vt:lpstr>PowerPoint Presentation</vt:lpstr>
      <vt:lpstr>PowerPoint Presentation</vt:lpstr>
      <vt:lpstr>EXPANDED FDA APPROVAL of REGEN-COV: POST-EXPOSURE PROPHYLAXIS </vt:lpstr>
      <vt:lpstr>Additional Key Information about Molnupiravir</vt:lpstr>
      <vt:lpstr>SET NET</vt:lpstr>
      <vt:lpstr>Data on COVID-19 during Pregnancy</vt:lpstr>
      <vt:lpstr>PowerPoint Presentation</vt:lpstr>
      <vt:lpstr>US Vaccination status</vt:lpstr>
      <vt:lpstr>PowerPoint Presentation</vt:lpstr>
      <vt:lpstr>PowerPoint Presentation</vt:lpstr>
      <vt:lpstr>PowerPoint Presentation</vt:lpstr>
      <vt:lpstr>Variants- Greek alphabet soup</vt:lpstr>
      <vt:lpstr>Vaccine Effectiveness against the Alpha and Delta Variants</vt:lpstr>
      <vt:lpstr>PowerPoint Presentation</vt:lpstr>
      <vt:lpstr>PowerPoint Presentation</vt:lpstr>
      <vt:lpstr>PowerPoint Presentation</vt:lpstr>
      <vt:lpstr>Breakthrough cases are rare</vt:lpstr>
      <vt:lpstr>Efficacy of BNT162b2 against Covid-19</vt:lpstr>
      <vt:lpstr>Summary of many studies of COVID-19 disease and pregnancy outcomes</vt:lpstr>
      <vt:lpstr>American College of Obstetricians and Gynecologists (ACOG)- COVID Recommendations</vt:lpstr>
      <vt:lpstr>  Joint Statement Recommending COVID-19 Vaccination of All Pregnant Women  in South Carolina </vt:lpstr>
      <vt:lpstr>COVID and Breast Feeding</vt:lpstr>
      <vt:lpstr>  Do vaccines prevent infection in pregnant women?</vt:lpstr>
      <vt:lpstr>Are there increased adverse effects of vaccine in pregnancy</vt:lpstr>
      <vt:lpstr>PowerPoint Presentation</vt:lpstr>
      <vt:lpstr>Analysis of 35,691 pregnancies: no increased risk of miscarriage, stillbirth, or adverse fetal outcomes with COVID vaccine</vt:lpstr>
      <vt:lpstr>Third dose COVID vaccine</vt:lpstr>
      <vt:lpstr>Many vaccines require boosters</vt:lpstr>
      <vt:lpstr>CDC recommendations for booster</vt:lpstr>
      <vt:lpstr>PowerPoint Presentation</vt:lpstr>
      <vt:lpstr>PowerPoint Presentation</vt:lpstr>
      <vt:lpstr>FAQ</vt:lpstr>
      <vt:lpstr>PowerPoint Presentation</vt:lpstr>
      <vt:lpstr>COVID Delta Variant</vt:lpstr>
      <vt:lpstr>PowerPoint Presentation</vt:lpstr>
      <vt:lpstr>Coronavirus disease 2019 vaccine response in pregnant and lactating women: a cohort study </vt:lpstr>
      <vt:lpstr>PowerPoint Presentation</vt:lpstr>
      <vt:lpstr>United States Preventive Services Task Force recommendations</vt:lpstr>
      <vt:lpstr>Recommendations for Initiating ART for an HIV infected person </vt:lpstr>
      <vt:lpstr>Hepatitis C Screening Recommendations</vt:lpstr>
      <vt:lpstr>Treatment of Chronic HCV</vt:lpstr>
      <vt:lpstr>Treatment options for HCV 4 highly potent DAA combination regimens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Schilling</dc:creator>
  <cp:lastModifiedBy>Mccloskey, Justin</cp:lastModifiedBy>
  <cp:revision>99</cp:revision>
  <dcterms:created xsi:type="dcterms:W3CDTF">2021-02-01T21:57:53Z</dcterms:created>
  <dcterms:modified xsi:type="dcterms:W3CDTF">2021-10-07T13:52:27Z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0x010100FEEAAAB089866E498DFB9AFEF82FF06E</vt:lpwstr>
  </property>
</Properties>
</file>