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11011-342A-DA47-888C-F5510B6FC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EBB41-76B6-AC4A-9F29-EE829D2BC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40322-2242-EF46-9022-179B1A8E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C1A76-B13A-0B4A-BDF2-3D7FAF095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06FA0-404A-CA42-A0BF-BFA274AE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2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4424-B7AB-8F40-9AA9-C3A50487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B982B-EA68-F744-B118-63BBF78B7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717F8-ED66-1847-8040-1BB070CA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D3EC8-37BA-7D4B-BF2E-28598192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59095-0DD2-3944-B81C-B61EF306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8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83F0A-1366-6541-A04C-B030EF7D1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C2EE6-2432-D54E-A3F7-85CB5CCEC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9D15-1DBB-F947-9419-AC1160EC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CC1D9-D367-B14A-961E-D711E4847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1DFC5-CF52-B141-A2F0-68E42533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ACF0-9499-AC44-B8DD-EAC3B4EB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6F3EC-EBEB-2E41-A665-02B118766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00ED3-F40D-0746-90DF-978681DE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0AEC-7B39-FC4A-B564-B9E726EE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85D09-0B21-E84E-89F3-DC9A60B9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4B70-4E5D-2345-952C-2320A1B4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6AF6F-2FEC-6944-A988-499CB5325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36E2-560E-2044-A9AC-7BAD1F6D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152F-1EF6-4247-B728-C1DD2882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C6FC4-C819-0245-A739-6B2B37F9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ED4D-AD4A-F448-AB0E-9475AA56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B1A8-6292-DC48-AE50-DA83470A5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17707-909A-8541-8197-8D9763A6B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2158-770B-A14A-B40C-0C578FFF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73E6C-ED84-0345-B9BB-094C99D2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771B2-BCE1-894B-9CB6-9A92E98E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1969-0015-D240-9231-6C76AF76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9A986-B125-EC47-BBFD-8FE2ECA04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AA29B-17BC-7542-991B-DDDC2DC11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B4B0A-4B51-DC4B-B2CE-78057CADE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78410-8ACB-EA45-B6E4-523ACDD38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033A3-BAEB-E042-96FD-B8DC1C67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CB2C4-4F30-6643-B93E-ED80B495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CA49C-2EF5-C848-AB25-9A778BA5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2C85-D46D-EF44-B997-D20D8E57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E0E7E-57AB-744A-9F0D-35033216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0FDEF-C884-EB45-A084-5F97A92F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0766A-EB14-E342-95AF-1BA70B3B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5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68245-A87A-9543-A8E6-8EF605F9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E4ED8-2360-CD48-9554-891AA3CA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F1B07-1F82-2E45-8CDE-82F432C9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80F0A-3525-3248-8715-0089E374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AA07-40CB-9B44-B589-15811754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BF565-3BFF-5F4F-8DF8-8F7E2FEE8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4A040-78DA-984D-AF85-71650AC8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82850-AEB8-9147-A248-2A71EDB8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55E66-0E38-0149-B483-EA55A6BE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7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5F59-3945-6641-8B15-AF9C1F4C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45953-D681-C64B-998E-9C4A80537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56A55-9DBC-EF47-B2C8-B24A2B077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F86EA-7ECF-3948-A522-39B6E69C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B7231-32A4-DA49-A05F-C78294FD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AAD47-9A20-6147-827B-F624E5C9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92E1C2-DB52-AB4D-A42C-8D352A19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F988B-C447-704F-9ADE-9D3151359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A6F7B-9F25-2347-9CD4-B16480C37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0F44-5C62-7544-A197-7B7DCA87EF24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96F60-9600-004C-939F-928AA898E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3AD6A-A955-804D-8FBB-F1A8F58BE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0C725-2D40-9148-9633-84AB5BD69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8D4A-1D3F-8148-85D8-C0D3F3B2B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0433"/>
          </a:xfrm>
        </p:spPr>
        <p:txBody>
          <a:bodyPr/>
          <a:lstStyle/>
          <a:p>
            <a:r>
              <a:rPr lang="en-US" dirty="0"/>
              <a:t>WHAT IS HAPPENING WITH COVID IN PREGNANCY?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DC105-7DCA-FA4A-AB11-CFEDF494F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5550"/>
            <a:ext cx="9144000" cy="1302249"/>
          </a:xfrm>
        </p:spPr>
        <p:txBody>
          <a:bodyPr/>
          <a:lstStyle/>
          <a:p>
            <a:r>
              <a:rPr lang="en-US" dirty="0"/>
              <a:t>Donna D. Johnson</a:t>
            </a:r>
          </a:p>
        </p:txBody>
      </p:sp>
    </p:spTree>
    <p:extLst>
      <p:ext uri="{BB962C8B-B14F-4D97-AF65-F5344CB8AC3E}">
        <p14:creationId xmlns:p14="http://schemas.microsoft.com/office/powerpoint/2010/main" val="7884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A8AD-2866-9B4B-8DF2-A7FCC45E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COVID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6714A-AD99-B14C-ABA5-0F277C174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1690688"/>
            <a:ext cx="52578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Fever or chills</a:t>
            </a:r>
          </a:p>
          <a:p>
            <a:r>
              <a:rPr lang="en-US" dirty="0"/>
              <a:t>Cough</a:t>
            </a:r>
          </a:p>
          <a:p>
            <a:r>
              <a:rPr lang="en-US" dirty="0"/>
              <a:t>Shortness of breath or difficulty breathing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Muscle or body aches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New loss of taste or smell</a:t>
            </a:r>
          </a:p>
          <a:p>
            <a:r>
              <a:rPr lang="en-US" dirty="0"/>
              <a:t>Sore throat</a:t>
            </a:r>
          </a:p>
          <a:p>
            <a:r>
              <a:rPr lang="en-US" dirty="0"/>
              <a:t>Congestion or runny nose</a:t>
            </a:r>
          </a:p>
          <a:p>
            <a:r>
              <a:rPr lang="en-US" dirty="0"/>
              <a:t>Nausea or vomiting</a:t>
            </a:r>
          </a:p>
          <a:p>
            <a:r>
              <a:rPr lang="en-US" dirty="0"/>
              <a:t>Diarrhea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AD7AB-41C9-0C4D-994A-880A8E2F3584}"/>
              </a:ext>
            </a:extLst>
          </p:cNvPr>
          <p:cNvSpPr txBox="1"/>
          <p:nvPr/>
        </p:nvSpPr>
        <p:spPr>
          <a:xfrm>
            <a:off x="955498" y="5866544"/>
            <a:ext cx="1469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49268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C568-D23F-C94C-8B24-75408DDC8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EMERGENCY COVID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613D-8463-AE4A-B340-75D32094F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1612" y="1846173"/>
            <a:ext cx="6168775" cy="4351338"/>
          </a:xfrm>
        </p:spPr>
        <p:txBody>
          <a:bodyPr/>
          <a:lstStyle/>
          <a:p>
            <a:r>
              <a:rPr lang="en-US" dirty="0"/>
              <a:t>Trouble breathing</a:t>
            </a:r>
          </a:p>
          <a:p>
            <a:r>
              <a:rPr lang="en-US" dirty="0"/>
              <a:t>Persistent pain or pressure in the chest</a:t>
            </a:r>
          </a:p>
          <a:p>
            <a:r>
              <a:rPr lang="en-US" dirty="0"/>
              <a:t>New confusion</a:t>
            </a:r>
          </a:p>
          <a:p>
            <a:r>
              <a:rPr lang="en-US" dirty="0"/>
              <a:t>Inability to wake or stay awake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695D1-60B6-0F4C-971C-52DEAA12C536}"/>
              </a:ext>
            </a:extLst>
          </p:cNvPr>
          <p:cNvSpPr txBox="1"/>
          <p:nvPr/>
        </p:nvSpPr>
        <p:spPr>
          <a:xfrm>
            <a:off x="897274" y="4841710"/>
            <a:ext cx="5198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Go to ER or Call 911</a:t>
            </a:r>
          </a:p>
        </p:txBody>
      </p:sp>
    </p:spTree>
    <p:extLst>
      <p:ext uri="{BB962C8B-B14F-4D97-AF65-F5344CB8AC3E}">
        <p14:creationId xmlns:p14="http://schemas.microsoft.com/office/powerpoint/2010/main" val="183161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2A03-F301-0942-870D-3B4E1C12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5B108-7C0D-D249-BA34-6BC7B0AC4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504" y="1690688"/>
            <a:ext cx="4452991" cy="4351338"/>
          </a:xfrm>
        </p:spPr>
        <p:txBody>
          <a:bodyPr/>
          <a:lstStyle/>
          <a:p>
            <a:r>
              <a:rPr lang="en-US" dirty="0"/>
              <a:t>Positive</a:t>
            </a:r>
          </a:p>
          <a:p>
            <a:r>
              <a:rPr lang="en-US" dirty="0"/>
              <a:t>Negative</a:t>
            </a:r>
          </a:p>
          <a:p>
            <a:r>
              <a:rPr lang="en-US" dirty="0"/>
              <a:t>Does not tell you the strain</a:t>
            </a:r>
          </a:p>
          <a:p>
            <a:pPr lvl="1"/>
            <a:r>
              <a:rPr lang="en-US" dirty="0"/>
              <a:t>Genotyping test</a:t>
            </a:r>
          </a:p>
        </p:txBody>
      </p:sp>
    </p:spTree>
    <p:extLst>
      <p:ext uri="{BB962C8B-B14F-4D97-AF65-F5344CB8AC3E}">
        <p14:creationId xmlns:p14="http://schemas.microsoft.com/office/powerpoint/2010/main" val="138312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C44D-7390-8C48-A949-792C2B76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2D494-62F5-F74E-995E-CCB968165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51" y="1866721"/>
            <a:ext cx="10175697" cy="2777197"/>
          </a:xfrm>
        </p:spPr>
        <p:txBody>
          <a:bodyPr/>
          <a:lstStyle/>
          <a:p>
            <a:r>
              <a:rPr lang="en-US" dirty="0"/>
              <a:t>Asymptomatic</a:t>
            </a:r>
          </a:p>
          <a:p>
            <a:r>
              <a:rPr lang="en-US" dirty="0"/>
              <a:t>Mild: sinusitis, sore throat, loss of smell or taste</a:t>
            </a:r>
          </a:p>
          <a:p>
            <a:r>
              <a:rPr lang="en-US" dirty="0"/>
              <a:t>Moderate: Cough, temperature, SOB with exertion, O2 sat </a:t>
            </a:r>
            <a:r>
              <a:rPr lang="en-US" u="sng" dirty="0"/>
              <a:t>&gt;</a:t>
            </a:r>
            <a:r>
              <a:rPr lang="en-US" dirty="0"/>
              <a:t> 94%*</a:t>
            </a:r>
          </a:p>
          <a:p>
            <a:r>
              <a:rPr lang="en-US" dirty="0"/>
              <a:t>Severe: Pneumonia, SOB with exertion, O2 sat </a:t>
            </a:r>
            <a:r>
              <a:rPr lang="en-US" u="sng" dirty="0"/>
              <a:t>&lt;</a:t>
            </a:r>
            <a:r>
              <a:rPr lang="en-US" dirty="0"/>
              <a:t> 94%*</a:t>
            </a:r>
          </a:p>
          <a:p>
            <a:r>
              <a:rPr lang="en-US" dirty="0"/>
              <a:t>Critical: Respiratory failure, sepsis, multiple organ failure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01394-AD33-0247-82EE-28164BB97B69}"/>
              </a:ext>
            </a:extLst>
          </p:cNvPr>
          <p:cNvSpPr txBox="1"/>
          <p:nvPr/>
        </p:nvSpPr>
        <p:spPr>
          <a:xfrm>
            <a:off x="925957" y="5167901"/>
            <a:ext cx="391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 </a:t>
            </a:r>
            <a:r>
              <a:rPr lang="en-US" sz="3200" u="sng" dirty="0"/>
              <a:t>&gt;</a:t>
            </a:r>
            <a:r>
              <a:rPr lang="en-US" sz="3200" dirty="0"/>
              <a:t> 95% in pregnancy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59630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3A6C-85AE-5B4E-9889-346AA2A0C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MONOCLONAL ANTIBODIES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7623CB-243B-5C4C-8D83-7A0F1E090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238" y="1506401"/>
            <a:ext cx="10295562" cy="5098755"/>
          </a:xfrm>
        </p:spPr>
      </p:pic>
    </p:spTree>
    <p:extLst>
      <p:ext uri="{BB962C8B-B14F-4D97-AF65-F5344CB8AC3E}">
        <p14:creationId xmlns:p14="http://schemas.microsoft.com/office/powerpoint/2010/main" val="424139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C5F5A-5C21-EC40-BA36-3BD4CC5C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CRITERIA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AD525A-E755-7749-A4D6-EB0D4FF30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87" y="2263960"/>
            <a:ext cx="11565026" cy="1814879"/>
          </a:xfrm>
        </p:spPr>
      </p:pic>
    </p:spTree>
    <p:extLst>
      <p:ext uri="{BB962C8B-B14F-4D97-AF65-F5344CB8AC3E}">
        <p14:creationId xmlns:p14="http://schemas.microsoft.com/office/powerpoint/2010/main" val="205965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1904-C86C-6244-95F3-06A610F4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SIDE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91A1E-1511-B84E-B44E-8F8ECEBCE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846" y="1690688"/>
            <a:ext cx="6076308" cy="4351338"/>
          </a:xfrm>
        </p:spPr>
        <p:txBody>
          <a:bodyPr/>
          <a:lstStyle/>
          <a:p>
            <a:r>
              <a:rPr lang="en-US" dirty="0"/>
              <a:t>Nausea, vomiting, diarrhea</a:t>
            </a:r>
          </a:p>
          <a:p>
            <a:r>
              <a:rPr lang="en-US" dirty="0"/>
              <a:t>Dizziness, headache, rash </a:t>
            </a:r>
          </a:p>
          <a:p>
            <a:r>
              <a:rPr lang="en-US" dirty="0"/>
              <a:t>Anaphylaxis</a:t>
            </a:r>
          </a:p>
        </p:txBody>
      </p:sp>
    </p:spTree>
    <p:extLst>
      <p:ext uri="{BB962C8B-B14F-4D97-AF65-F5344CB8AC3E}">
        <p14:creationId xmlns:p14="http://schemas.microsoft.com/office/powerpoint/2010/main" val="1815322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1F68A-CE59-F549-8BE2-92143B43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INFORMATION &amp; 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2A00-D767-8F4A-A014-D511BF7FA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653" y="1941816"/>
            <a:ext cx="6240694" cy="4100210"/>
          </a:xfrm>
        </p:spPr>
        <p:txBody>
          <a:bodyPr/>
          <a:lstStyle/>
          <a:p>
            <a:r>
              <a:rPr lang="en-US" dirty="0"/>
              <a:t>Infusion takes 1 hour</a:t>
            </a:r>
          </a:p>
          <a:p>
            <a:r>
              <a:rPr lang="en-US" dirty="0"/>
              <a:t>Observation for 1 hour</a:t>
            </a:r>
          </a:p>
          <a:p>
            <a:r>
              <a:rPr lang="en-US" dirty="0"/>
              <a:t>Used under emergency authorization</a:t>
            </a:r>
          </a:p>
          <a:p>
            <a:r>
              <a:rPr lang="en-US" dirty="0"/>
              <a:t>Can receive COVID vaccine for 90 days</a:t>
            </a:r>
          </a:p>
        </p:txBody>
      </p:sp>
    </p:spTree>
    <p:extLst>
      <p:ext uri="{BB962C8B-B14F-4D97-AF65-F5344CB8AC3E}">
        <p14:creationId xmlns:p14="http://schemas.microsoft.com/office/powerpoint/2010/main" val="4117986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C3C023-07AA-3340-AB79-9C73C1BCFAE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81555" y="195210"/>
            <a:ext cx="7535813" cy="6491410"/>
          </a:xfrm>
        </p:spPr>
      </p:pic>
    </p:spTree>
    <p:extLst>
      <p:ext uri="{BB962C8B-B14F-4D97-AF65-F5344CB8AC3E}">
        <p14:creationId xmlns:p14="http://schemas.microsoft.com/office/powerpoint/2010/main" val="1345630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B246-6086-EF47-816D-235DBB2F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SOUTH CAROLINA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6D01B8-C342-3944-980E-36EFFCE5F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112" y="1690688"/>
            <a:ext cx="6822468" cy="43513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D1F2F5-C76F-B04A-A6EE-BFD48CF6B3A5}"/>
              </a:ext>
            </a:extLst>
          </p:cNvPr>
          <p:cNvSpPr txBox="1"/>
          <p:nvPr/>
        </p:nvSpPr>
        <p:spPr>
          <a:xfrm>
            <a:off x="9370032" y="6308209"/>
            <a:ext cx="11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 DHEC</a:t>
            </a:r>
          </a:p>
        </p:txBody>
      </p:sp>
    </p:spTree>
    <p:extLst>
      <p:ext uri="{BB962C8B-B14F-4D97-AF65-F5344CB8AC3E}">
        <p14:creationId xmlns:p14="http://schemas.microsoft.com/office/powerpoint/2010/main" val="409567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4A81-5303-D04F-84C2-037E1DB9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COVID HOSPITALIZATIONS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09C8E-9877-AC4A-9557-DEC626A3D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843" y="1805121"/>
            <a:ext cx="7933719" cy="4330700"/>
          </a:xfrm>
        </p:spPr>
      </p:pic>
    </p:spTree>
    <p:extLst>
      <p:ext uri="{BB962C8B-B14F-4D97-AF65-F5344CB8AC3E}">
        <p14:creationId xmlns:p14="http://schemas.microsoft.com/office/powerpoint/2010/main" val="159320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2D08-6FAD-9446-A136-07ADB8D7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COVID HOSPITALIZATIONS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5E031C-C916-F244-9038-60FCB1CFD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076" y="1825625"/>
            <a:ext cx="6739847" cy="4351338"/>
          </a:xfrm>
        </p:spPr>
      </p:pic>
    </p:spTree>
    <p:extLst>
      <p:ext uri="{BB962C8B-B14F-4D97-AF65-F5344CB8AC3E}">
        <p14:creationId xmlns:p14="http://schemas.microsoft.com/office/powerpoint/2010/main" val="91043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F4BD2-9623-BD44-8CC4-7FBDB71E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COVID VACCINATION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A01A5-64B5-8A43-A4A2-8F943A6CC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0314" y="1464933"/>
            <a:ext cx="6705053" cy="49253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B1900-CDC5-E648-9502-12A465A12665}"/>
              </a:ext>
            </a:extLst>
          </p:cNvPr>
          <p:cNvSpPr txBox="1"/>
          <p:nvPr/>
        </p:nvSpPr>
        <p:spPr>
          <a:xfrm>
            <a:off x="10007029" y="6164494"/>
            <a:ext cx="172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NEJM, 2020</a:t>
            </a:r>
          </a:p>
        </p:txBody>
      </p:sp>
    </p:spTree>
    <p:extLst>
      <p:ext uri="{BB962C8B-B14F-4D97-AF65-F5344CB8AC3E}">
        <p14:creationId xmlns:p14="http://schemas.microsoft.com/office/powerpoint/2010/main" val="24984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9E72D-6A8B-2B48-86A7-8CA9E8F7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BEST PREVENTION OF COVID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A6796B-6ED9-074E-8AFE-A622A4A0A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155" y="1789497"/>
            <a:ext cx="5084845" cy="45085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1F2D0-B6F9-7841-A2A2-27836843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944" y="2347430"/>
            <a:ext cx="4554856" cy="326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0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2D67-232A-5E4D-BE17-BA3C610B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PREGNANT WOMEN: VACCINATE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371E47-B852-BE42-AA02-434BEF398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843" y="1825625"/>
            <a:ext cx="839431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FFE0B-22FA-D346-B708-751A72C82E68}"/>
              </a:ext>
            </a:extLst>
          </p:cNvPr>
          <p:cNvSpPr txBox="1"/>
          <p:nvPr/>
        </p:nvSpPr>
        <p:spPr>
          <a:xfrm>
            <a:off x="10048126" y="6176963"/>
            <a:ext cx="130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NEJM, 2021</a:t>
            </a:r>
          </a:p>
        </p:txBody>
      </p:sp>
    </p:spTree>
    <p:extLst>
      <p:ext uri="{BB962C8B-B14F-4D97-AF65-F5344CB8AC3E}">
        <p14:creationId xmlns:p14="http://schemas.microsoft.com/office/powerpoint/2010/main" val="226002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434A-3DF4-3448-84F5-37E6CE0A2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PREGNANT WOMEN: VACCINATE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46D05C-A665-5547-8AB3-6FAAD55DA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944" y="1825625"/>
            <a:ext cx="915411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CCC4A-B358-7647-969A-697E29062246}"/>
              </a:ext>
            </a:extLst>
          </p:cNvPr>
          <p:cNvSpPr txBox="1"/>
          <p:nvPr/>
        </p:nvSpPr>
        <p:spPr>
          <a:xfrm>
            <a:off x="10438543" y="6311900"/>
            <a:ext cx="137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NEJM, 2021</a:t>
            </a:r>
          </a:p>
        </p:txBody>
      </p:sp>
    </p:spTree>
    <p:extLst>
      <p:ext uri="{BB962C8B-B14F-4D97-AF65-F5344CB8AC3E}">
        <p14:creationId xmlns:p14="http://schemas.microsoft.com/office/powerpoint/2010/main" val="93421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4E86-02BA-4947-9BC4-6E218125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COVID VACCINATION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912E-FCA4-844C-A7E9-88538FB6B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309" y="2003460"/>
            <a:ext cx="7915382" cy="34110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Does not need OB approval</a:t>
            </a:r>
          </a:p>
          <a:p>
            <a:r>
              <a:rPr lang="en-US" dirty="0"/>
              <a:t>Can be given in non-OB setting</a:t>
            </a:r>
          </a:p>
          <a:p>
            <a:r>
              <a:rPr lang="en-US" dirty="0"/>
              <a:t>OB counseling not required</a:t>
            </a:r>
          </a:p>
          <a:p>
            <a:r>
              <a:rPr lang="en-US" dirty="0"/>
              <a:t>Document recommendations</a:t>
            </a:r>
          </a:p>
          <a:p>
            <a:r>
              <a:rPr lang="en-US" dirty="0"/>
              <a:t>COVID can be co-administered with other vaccines</a:t>
            </a:r>
          </a:p>
          <a:p>
            <a:r>
              <a:rPr lang="en-US" dirty="0"/>
              <a:t>Women under 50 can get any vaccination</a:t>
            </a:r>
          </a:p>
          <a:p>
            <a:pPr lvl="1"/>
            <a:r>
              <a:rPr lang="en-US" dirty="0"/>
              <a:t>Thrombosis with thrombocytopenia syndrome (TTS)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58CA0-EE4A-0A43-B10E-180B09169C37}"/>
              </a:ext>
            </a:extLst>
          </p:cNvPr>
          <p:cNvSpPr txBox="1"/>
          <p:nvPr/>
        </p:nvSpPr>
        <p:spPr>
          <a:xfrm>
            <a:off x="8928243" y="5948737"/>
            <a:ext cx="165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ACOG, 2021</a:t>
            </a:r>
          </a:p>
        </p:txBody>
      </p:sp>
    </p:spTree>
    <p:extLst>
      <p:ext uri="{BB962C8B-B14F-4D97-AF65-F5344CB8AC3E}">
        <p14:creationId xmlns:p14="http://schemas.microsoft.com/office/powerpoint/2010/main" val="172891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259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WHAT IS HAPPENING WITH COVID IN PREGNANCY?</vt:lpstr>
      <vt:lpstr>SOUTH CAROLINA</vt:lpstr>
      <vt:lpstr>COVID HOSPITALIZATIONS</vt:lpstr>
      <vt:lpstr>COVID HOSPITALIZATIONS</vt:lpstr>
      <vt:lpstr>COVID VACCINATION</vt:lpstr>
      <vt:lpstr>BEST PREVENTION OF COVID</vt:lpstr>
      <vt:lpstr>PREGNANT WOMEN: VACCINATE</vt:lpstr>
      <vt:lpstr>PREGNANT WOMEN: VACCINATE</vt:lpstr>
      <vt:lpstr>COVID VACCINATION IN PREGNANCY</vt:lpstr>
      <vt:lpstr>COVID SYMPTOMS</vt:lpstr>
      <vt:lpstr>EMERGENCY COVID SYMPTOMS</vt:lpstr>
      <vt:lpstr>TEST</vt:lpstr>
      <vt:lpstr>CLASSIFICATION OF COVID</vt:lpstr>
      <vt:lpstr>MONOCLONAL ANTIBODIES</vt:lpstr>
      <vt:lpstr>CRITERIA</vt:lpstr>
      <vt:lpstr>SIDE EFFECTS</vt:lpstr>
      <vt:lpstr>INFORMATION &amp; CAVEATS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HAPPENING WITH COVID IN PREGNANCY</dc:title>
  <dc:creator>Donna Johnson</dc:creator>
  <cp:lastModifiedBy>Grater, Rachel</cp:lastModifiedBy>
  <cp:revision>15</cp:revision>
  <dcterms:created xsi:type="dcterms:W3CDTF">2021-08-03T00:43:07Z</dcterms:created>
  <dcterms:modified xsi:type="dcterms:W3CDTF">2021-08-06T18:25:49Z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631884274</vt:i4>
  </property>
  <property fmtid="{D5CDD505-2E9C-101B-9397-08002B2CF9AE}" pid="3" name="_NewReviewCycle">
    <vt:lpwstr/>
  </property>
  <property fmtid="{D5CDD505-2E9C-101B-9397-08002B2CF9AE}" pid="4" name="_EmailSubject">
    <vt:lpwstr>Checking on website upload</vt:lpwstr>
  </property>
  <property fmtid="{D5CDD505-2E9C-101B-9397-08002B2CF9AE}" pid="5" name="_AuthorEmail">
    <vt:lpwstr>grater@musc.edu</vt:lpwstr>
  </property>
  <property fmtid="{D5CDD505-2E9C-101B-9397-08002B2CF9AE}" pid="6" name="_AuthorEmailDisplayName">
    <vt:lpwstr>Grater, Rachel</vt:lpwstr>
  </property>
</Properties>
</file>